
<file path=[Content_Types].xml><?xml version="1.0" encoding="utf-8"?>
<Types xmlns="http://schemas.openxmlformats.org/package/2006/content-types">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
  </p:notesMasterIdLst>
  <p:sldIdLst>
    <p:sldId id="258" r:id="rId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5" d="100"/>
          <a:sy n="95" d="100"/>
        </p:scale>
        <p:origin x="-156" y="-96"/>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88A3E9-FDB5-4AD7-8BFC-40F7FBAC8A73}" type="datetimeFigureOut">
              <a:rPr lang="en-US" smtClean="0"/>
              <a:t>5/3/2010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329336-15BF-45A7-AF30-15877958E979}"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p>
            <a:fld id="{98F5D9A8-D7F5-4DE6-AF27-EDD772B171A4}" type="slidenum">
              <a:rPr lang="en-US">
                <a:cs typeface="Arial" charset="0"/>
              </a:rPr>
              <a:pPr/>
              <a:t>1</a:t>
            </a:fld>
            <a:endParaRPr lang="en-US">
              <a:cs typeface="Arial" charset="0"/>
            </a:endParaRPr>
          </a:p>
        </p:txBody>
      </p:sp>
      <p:sp>
        <p:nvSpPr>
          <p:cNvPr id="717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9CD66342-EB7C-430F-A15D-21D619CF1574}" type="slidenum">
              <a:rPr lang="en-US" sz="1200">
                <a:latin typeface="Arial" charset="0"/>
              </a:rPr>
              <a:pPr algn="r" eaLnBrk="1" hangingPunct="1"/>
              <a:t>1</a:t>
            </a:fld>
            <a:endParaRPr lang="en-US" sz="1200">
              <a:latin typeface="Arial" charset="0"/>
            </a:endParaRPr>
          </a:p>
        </p:txBody>
      </p:sp>
      <p:sp>
        <p:nvSpPr>
          <p:cNvPr id="7172" name="Rectangle 2"/>
          <p:cNvSpPr>
            <a:spLocks noRot="1" noChangeArrowheads="1" noTextEdit="1"/>
          </p:cNvSpPr>
          <p:nvPr>
            <p:ph type="sldImg"/>
          </p:nvPr>
        </p:nvSpPr>
        <p:spPr>
          <a:ln/>
        </p:spPr>
      </p:sp>
      <p:sp>
        <p:nvSpPr>
          <p:cNvPr id="5123" name="Rectangle 3"/>
          <p:cNvSpPr>
            <a:spLocks noGrp="1" noChangeArrowheads="1"/>
          </p:cNvSpPr>
          <p:nvPr>
            <p:ph type="body" idx="1"/>
          </p:nvPr>
        </p:nvSpPr>
        <p:spPr/>
        <p:txBody>
          <a:bodyPr/>
          <a:lstStyle/>
          <a:p>
            <a:r>
              <a:rPr lang="en-US" b="1" u="sng" dirty="0" smtClean="0"/>
              <a:t>Chapter 1</a:t>
            </a:r>
          </a:p>
          <a:p>
            <a:r>
              <a:rPr lang="en-US" b="1" dirty="0" smtClean="0"/>
              <a:t>ANWERING GOD’S CALL</a:t>
            </a:r>
          </a:p>
          <a:p>
            <a:r>
              <a:rPr lang="en-US" b="1" dirty="0" smtClean="0"/>
              <a:t>By Robert </a:t>
            </a:r>
            <a:r>
              <a:rPr lang="en-US" b="1" dirty="0" err="1" smtClean="0"/>
              <a:t>Bignold</a:t>
            </a:r>
            <a:endParaRPr lang="en-US" b="1" dirty="0" smtClean="0"/>
          </a:p>
          <a:p>
            <a:r>
              <a:rPr lang="en-US" b="1" dirty="0" smtClean="0"/>
              <a:t>6-7-07</a:t>
            </a:r>
          </a:p>
          <a:p>
            <a:r>
              <a:rPr lang="en-US" b="1" dirty="0" smtClean="0"/>
              <a:t> “</a:t>
            </a:r>
            <a:r>
              <a:rPr lang="en-US" b="1" i="1" dirty="0" smtClean="0"/>
              <a:t>The eyes of the Lord run to and fro throughout the whole earth to show Himself </a:t>
            </a:r>
            <a:r>
              <a:rPr lang="en-US" b="1" dirty="0" smtClean="0"/>
              <a:t>strong on </a:t>
            </a:r>
            <a:r>
              <a:rPr lang="en-US" b="1" i="1" dirty="0" smtClean="0"/>
              <a:t>behalf of those whose heart is loyal to Him</a:t>
            </a:r>
            <a:r>
              <a:rPr lang="en-US" b="1" dirty="0" smtClean="0"/>
              <a:t> (2 Chronicles 16:9).</a:t>
            </a:r>
          </a:p>
          <a:p>
            <a:r>
              <a:rPr lang="en-US" b="1" dirty="0" smtClean="0"/>
              <a:t>You are attending this seminar because you are called to leadership in Full Gospel Business Men’s Fellowship in America.  </a:t>
            </a:r>
          </a:p>
          <a:p>
            <a:r>
              <a:rPr lang="en-US" b="1" dirty="0" smtClean="0"/>
              <a:t>Ralph Mahoney who is the founder and director of World Map taught in our FGBMFI Warm Beach Men’s Camp in 1987.  One of Ralph’s major callings in life is to raise up Christian Leaders around the world.  I will never forget the words that Ralph spoke at that camp. He said the problem with the organized church is that it has an Ecclesiastical, brick, and mortar mentality that for the most part is ignorant of the working of the Holy Spirit.  He explained that the mainline church has been organized with the expectation that the clergy do all the work. </a:t>
            </a:r>
          </a:p>
          <a:p>
            <a:r>
              <a:rPr lang="en-US" b="1" dirty="0" smtClean="0"/>
              <a:t>HE SAID THE PROBLEM WITH THE ORGANIZED CHURCH IS THAT IT HAS AN ECCLESIASTICAL, BRICK, AND MORTAR MENTALITY THAT FOR THE MOST PART IS IGNORANT OF THE WORKING OF THE HOLY SPIRIT</a:t>
            </a:r>
          </a:p>
          <a:p>
            <a:r>
              <a:rPr lang="en-US" b="1" dirty="0" smtClean="0"/>
              <a:t> These clerical leaders particular in western nations often compensate for their lack of ability to move in the power of God by building elaborate cathedrals which they think will impress the world and attract large crowds to their church.  I remember that he said you would think the great commission was to go into all the world and build great cathedrals for every creature.  </a:t>
            </a:r>
          </a:p>
          <a:p>
            <a:r>
              <a:rPr lang="en-US" b="1" dirty="0" smtClean="0"/>
              <a:t>I REMEMBER THAT HE SAID YOU WOULD THINK THE GREAT COMMISSION WAS TO GO INTO ALL THE WORLD AND BUILD GREAT CATHEDRALS FOR EVERY CREATURE.</a:t>
            </a:r>
          </a:p>
          <a:p>
            <a:r>
              <a:rPr lang="en-US" b="1" dirty="0" smtClean="0"/>
              <a:t>Ralph said that the very foundation of the FGBMFA was established to circumvent these pitfalls.  We do not have an ecclesiastical mentality.  Our calling is to release the gifts of God in laymen so that they may do the work of God.  We do not have a brick and mortar mentality.  We meet in hotel rooms and restaurants; and perhaps most important we move in the knowledge of the Holy Spirit and give place to the third person of the Trinity.</a:t>
            </a:r>
          </a:p>
          <a:p>
            <a:r>
              <a:rPr lang="en-US" b="1" dirty="0" smtClean="0"/>
              <a:t>Ralph went on to say that “the eyes of the lord are looking for men to elevate into leadership.  Every fresh move of the Holy Spirit of God has been marked by raising up new leadership chosen and prepared for the task.” God is looking for men whose heart is loyal to him.  Men who understand the times, who are willing to follow his Spirit and be obedient to do his word.</a:t>
            </a:r>
          </a:p>
          <a:p>
            <a:r>
              <a:rPr lang="en-US" b="1" dirty="0" smtClean="0"/>
              <a:t> </a:t>
            </a:r>
          </a:p>
          <a:p>
            <a:r>
              <a:rPr lang="en-US" b="1" dirty="0" smtClean="0"/>
              <a:t>THE EYES OF THE LORD ARE LOOKING FOR MEN TO ELEVATE INTO LEADERSHIP.  EVERY FRESH MOVE OF THE HOLY SPIRIT OF GOD HAS BEEN MARKED BY HIS RAISING UP MEN TO ELEVATE INTO LEADERSHIP</a:t>
            </a:r>
          </a:p>
          <a:p>
            <a:r>
              <a:rPr lang="en-US" b="1" dirty="0" smtClean="0"/>
              <a:t>In the vision that God gave to Demos Shakarian untold masses of men from every continent and nation, of all races and diverse cultures and costumes, once spiritually dead became alive.  Delivered and set free, they were filled with the power of God’s Holy Spirit, their faces were radiant with glory, their hands were raised, and their voices were lifting their praises to heaven.  He saw a vast global movement of laymen comprised of millions of men being used mightily by God to fulfill the great commission and bring a last great harvest through the outpouring of God’s Holy Spirit before the return of the Lord Jesus Christ.</a:t>
            </a:r>
          </a:p>
          <a:p>
            <a:r>
              <a:rPr lang="en-US" b="1" dirty="0" smtClean="0"/>
              <a:t>Because men like you accepted God’s call to leadership, we are now in many nations of the world.  As a leader you are to impart the vision to the men and women in your area.</a:t>
            </a:r>
          </a:p>
          <a:p>
            <a:r>
              <a:rPr lang="en-US" b="1" dirty="0" smtClean="0"/>
              <a:t>Over the last forty-eight years, thousands of ordinary businessmen and their wives inspired by the vision of the fellowship have taken time out of their very busy schedules to travel around the world to “airlift” the Good news of Jesus Christ to the nations.  These men were just like you: plumbers, dentists, salesmen, etc.   They had no formal theological training, but one day God moved upon them to go on an airlift.  They were not called by their Pastors, or were they called by the President of the Fellowship, they were called by God.</a:t>
            </a:r>
          </a:p>
          <a:p>
            <a:r>
              <a:rPr lang="en-US" b="1" dirty="0" smtClean="0"/>
              <a:t>YOU WERE NOT CALLED BY YOUR PASTOR, OR WERE YOU CALLED BY THE PRESIDENT OF THE FELLOWSHIP, YOU WERE CALLED BY GOD.</a:t>
            </a:r>
          </a:p>
          <a:p>
            <a:r>
              <a:rPr lang="en-US" b="1" dirty="0" smtClean="0"/>
              <a:t>They used their annual vacations and some took off from work to travel from America to Europe, Africa, Asia, Central and South America, Australia, and the Islands of the Sea.  Soon those in Europe, Africa, Asia, Central and South America, Australia and the Islands of the Sea were going to other nations.  They went as witnesses to the life- changing affect of their born-again, Spirit-filled experience and to start Fellowship Chapters in over 150 nations of the world.  As they traveled to the nations, ordinary men and women found that God poured out upon them a special anointing that produced extraordinary miracles as they gave their testimonies of God’s grace in their lives and taught and prayed for the people.</a:t>
            </a:r>
          </a:p>
          <a:p>
            <a:r>
              <a:rPr lang="en-US" b="1" dirty="0" smtClean="0"/>
              <a:t>ORDINARY MEN AND WOMEN FOUND THAT GOD GAVE THEM A SPECIAL ANOINTING THAT PRODUCED EXTRAORDINARY MIRACLES AS THEY WENT OUT INTO OTHER NATIONS OF THE WORLD</a:t>
            </a:r>
          </a:p>
          <a:p>
            <a:r>
              <a:rPr lang="en-US" b="1" dirty="0" smtClean="0"/>
              <a:t>You are attending this Leadership Training Seminar because you have been called by God to a position of leadership in this Fellowship.  Some of you may fear that your inadequacies will keep you from being successful.  Others, because of the past leadership positions, may feel confident that you can do the job with ease.  But you who feel confident may be in more need of training than those who feel inadequate.  Some of you may be in a position of leadership and facing frustration and even failure.  But God has made you more than a conquer, if you will be strong in the Lord and the power of His might. </a:t>
            </a:r>
          </a:p>
          <a:p>
            <a:r>
              <a:rPr lang="en-US" b="1" dirty="0" smtClean="0"/>
              <a:t>The Christian leader represents a strange dichotomy.  He must lead with boldness and strength, but it must be a boldness and strength established by feeding on the word of God. (Luke 4:4)  You must be lead in the knowledge that people are looking to you for Godly direction, but in order to give Godly leadership you must in turn be lead by the Spirit of God.  You must generate confidence in your people, if they are to follow you, but your confidence must be established in the Spirit of God.  </a:t>
            </a:r>
          </a:p>
          <a:p>
            <a:r>
              <a:rPr lang="en-US" b="1" dirty="0" smtClean="0"/>
              <a:t>YOU MUST GENERATE CONFIDENCE IN YOUR PEOPLE, IF THEY ARE TO FOLLOW YOU, BUT YOUR CONFIDENCE MUST BE ESTABLISHED IN THE SPIRIT OF GOD.</a:t>
            </a:r>
          </a:p>
          <a:p>
            <a:r>
              <a:rPr lang="en-US" b="1" dirty="0" smtClean="0"/>
              <a:t>You must walk in love before those that you lead and in humility before God.  All of your failures in the Kingdom of God will be because of your “self-centeredness.” Some of you may express it by thinking you are “God’s gift to humanity,” while others by thinking they are “completely inadequate for the task.”  Both are a manifestation of “self-centeredness”!</a:t>
            </a:r>
          </a:p>
          <a:p>
            <a:r>
              <a:rPr lang="en-US" b="1" dirty="0" smtClean="0"/>
              <a:t>ALL OF YOUR FAILURES IN THE KINGDOM OF GOD WILL BE BECAUSE OF YOUR  “SELF-CENTEREDNESS”  </a:t>
            </a:r>
          </a:p>
          <a:p>
            <a:r>
              <a:rPr lang="en-US" b="1" dirty="0" smtClean="0"/>
              <a:t>God has not called you to lead in the power of your own strength or in your own wisdom.  Those whom He calls, He will empower for the purpose He has called them.</a:t>
            </a:r>
          </a:p>
          <a:p>
            <a:r>
              <a:rPr lang="en-US" b="1" dirty="0" smtClean="0"/>
              <a:t>You shall receive power (ability) when the Holy Spirit is come upon you.  But in the spiritual as in the natural you must learn how the anointing comes and how to walk in it. That is why you are taking this training!  The purpose of this seminar is to help you to walk in the  call that God has placed on your life.</a:t>
            </a:r>
          </a:p>
          <a:p>
            <a:r>
              <a:rPr lang="en-US" b="1" dirty="0" smtClean="0"/>
              <a:t>GOD HAS CALLED YOU TO LEADERSHIP</a:t>
            </a:r>
          </a:p>
          <a:p>
            <a:r>
              <a:rPr lang="en-US" b="1" dirty="0" smtClean="0"/>
              <a:t>God has called you to be a leader in this Fellowship!  He needs men who have an understanding of the times and knows what this Fellowship ought to do - stout hearted men, expert in war who can keep ranks and march under leadership of His Spirit (1 Chronicles 12:32-33). FGBMFA is committed to lead men in the marketplace to salvation in Jesus Christ, the Baptism of the Holy Spirit, how to operate in the “Gifts of the Holy Spirit,” make our leaders men of prayer and equip each man for spiritual warfare. As we communicate with the Father, He will supply the wisdom and strength we need in Jesus Christ to change lives in the marketplace.</a:t>
            </a:r>
          </a:p>
          <a:p>
            <a:r>
              <a:rPr lang="en-US" b="1" dirty="0" smtClean="0"/>
              <a:t>WILL YOU ANSWER GOD’S CALL? </a:t>
            </a:r>
          </a:p>
          <a:p>
            <a:r>
              <a:rPr lang="en-US" b="1" dirty="0" smtClean="0"/>
              <a:t>Many are called but few are chosen!   A Jewish friend of mine shared with me that this scripture might better be translated “many are called but few pass the test.”</a:t>
            </a:r>
          </a:p>
          <a:p>
            <a:r>
              <a:rPr lang="en-US" b="1" dirty="0" smtClean="0"/>
              <a:t>THIS SCRIPTURE MIGHT BETTER BE TRANSLATED  </a:t>
            </a:r>
          </a:p>
          <a:p>
            <a:r>
              <a:rPr lang="en-US" b="1" dirty="0" smtClean="0"/>
              <a:t>“MANY ARE CALLED BUT FEW PASS THE TEST.”</a:t>
            </a:r>
          </a:p>
          <a:p>
            <a:r>
              <a:rPr lang="en-US" b="1" dirty="0" smtClean="0"/>
              <a:t>YOU MUST UNDERSTAND THIS PRINCIPLE</a:t>
            </a:r>
          </a:p>
          <a:p>
            <a:r>
              <a:rPr lang="en-US" b="1" dirty="0" smtClean="0"/>
              <a:t>In the fourth chapter of Mark [Mark 4:1-20], Jesus told the people the parable of the </a:t>
            </a:r>
            <a:r>
              <a:rPr lang="en-US" b="1" dirty="0" err="1" smtClean="0"/>
              <a:t>sower</a:t>
            </a:r>
            <a:r>
              <a:rPr lang="en-US" b="1" dirty="0" smtClean="0"/>
              <a:t>, later when He was alone the twelve asked Him to explain the parable.  Jesus said, “if you don’t understand this parable, how then can you understand all my other parables?”  In other words, the principle in this parable was very, very important.  If it was important to the apostles, then it is important to you as a leader of this Fellowship.  Jesus said that when the Word of God (the word of Faith) is planted in our heart it produces “The God kind of faith” in our heart.  But He went on to say that there are three things that can prevent the Word from bringing forth the “faith harvest.” And  these same three things can prevent you from being “chosen” now that God has called you to Leadership.</a:t>
            </a:r>
          </a:p>
          <a:p>
            <a:r>
              <a:rPr lang="en-US" b="1" dirty="0" smtClean="0"/>
              <a:t> BE COMMITTED TO THE VISION.</a:t>
            </a:r>
          </a:p>
          <a:p>
            <a:r>
              <a:rPr lang="en-US" b="1" dirty="0" smtClean="0"/>
              <a:t>Matthew’s version of the parable of the </a:t>
            </a:r>
            <a:r>
              <a:rPr lang="en-US" b="1" dirty="0" err="1" smtClean="0"/>
              <a:t>sower</a:t>
            </a:r>
            <a:r>
              <a:rPr lang="en-US" b="1" dirty="0" smtClean="0"/>
              <a:t> states that when anyone hears the word and does not understand, the devil comes immediately and steals the word. (Matthew 13:19)  Therefore, it is very important that you and your men understand the Vision or Mission of this Fellowship.</a:t>
            </a:r>
          </a:p>
          <a:p>
            <a:r>
              <a:rPr lang="en-US" b="1" dirty="0" smtClean="0"/>
              <a:t>IF YOU DO NOT UNDERSTAND THE VISION, THE DEVIL WILL COME AND STEAL IT OUT OF YOUR HEART</a:t>
            </a:r>
          </a:p>
          <a:p>
            <a:r>
              <a:rPr lang="en-US" b="1" dirty="0" smtClean="0"/>
              <a:t>As a leader in the Fellowship you must not only understand the vision, but you must be committed to it. The vision for the Fellowship should be reviewed regularly by yourself and should be kept continually before the ears of your members. </a:t>
            </a:r>
          </a:p>
          <a:p>
            <a:r>
              <a:rPr lang="en-US" b="1" dirty="0" smtClean="0"/>
              <a:t>EVERY SUCCESSFUL LEADER HAS A VISION TO WHICH HE COMMITS HIS LIFE</a:t>
            </a:r>
          </a:p>
          <a:p>
            <a:r>
              <a:rPr lang="en-US" b="1" dirty="0" smtClean="0"/>
              <a:t>Every successful leader has a vision or mission to which he commits his life.  As a leader in our Fellowship, it is God’s vision for this Fellowship to which He has called you to commit yourself.  God’s vision for the Fellowship has been translated into a mission statement. That mission statement is the vehicle that gives direction to you and to fulfill the plan of God for our   Fellowship.  It is the single most important document for recruiting followers, helping them to understand the vision, and make a commitment to fulfill the vision in your chapter.</a:t>
            </a:r>
          </a:p>
          <a:p>
            <a:r>
              <a:rPr lang="en-US" b="1" dirty="0" smtClean="0"/>
              <a:t>Our (FGBMFA) Mission</a:t>
            </a:r>
          </a:p>
          <a:p>
            <a:r>
              <a:rPr lang="en-US" b="1" dirty="0" smtClean="0"/>
              <a:t>To reach men in all nations for Jesus Christ</a:t>
            </a:r>
          </a:p>
          <a:p>
            <a:r>
              <a:rPr lang="en-US" b="1" dirty="0" smtClean="0"/>
              <a:t>To call men back to God</a:t>
            </a:r>
          </a:p>
          <a:p>
            <a:r>
              <a:rPr lang="en-US" b="1" dirty="0" smtClean="0"/>
              <a:t>To help believers to be baptized in the Holy Spirit and to grow spiritually</a:t>
            </a:r>
          </a:p>
          <a:p>
            <a:r>
              <a:rPr lang="en-US" b="1" dirty="0" smtClean="0"/>
              <a:t>To train and equip men to fulfill the Great Commission</a:t>
            </a:r>
          </a:p>
          <a:p>
            <a:r>
              <a:rPr lang="en-US" b="1" dirty="0" smtClean="0"/>
              <a:t>To train and equip men to succeed in the Business World</a:t>
            </a:r>
          </a:p>
          <a:p>
            <a:r>
              <a:rPr lang="en-US" b="1" dirty="0" smtClean="0"/>
              <a:t>To provide an opportunity for Christian fellowship</a:t>
            </a:r>
          </a:p>
          <a:p>
            <a:r>
              <a:rPr lang="en-US" b="1" dirty="0" smtClean="0"/>
              <a:t>To bring a greater unity among all people in the Body of Christ.</a:t>
            </a:r>
          </a:p>
          <a:p>
            <a:r>
              <a:rPr lang="en-US" b="1" dirty="0" smtClean="0"/>
              <a:t>If you are not committed to the vision of this Fellowship, the devil will steal the call that God has put in your heart.</a:t>
            </a:r>
          </a:p>
          <a:p>
            <a:r>
              <a:rPr lang="en-US" b="1" dirty="0" smtClean="0"/>
              <a:t>Proverbs 29:18 states “</a:t>
            </a:r>
            <a:r>
              <a:rPr lang="en-US" b="1" i="1" dirty="0" smtClean="0"/>
              <a:t>Where there is no vision, the people perish.</a:t>
            </a:r>
            <a:r>
              <a:rPr lang="en-US" b="1" dirty="0" smtClean="0"/>
              <a:t>” The footnote concerning the word “vision” in my Bible says “prophetic vision.”  The NKJV says, “</a:t>
            </a:r>
            <a:r>
              <a:rPr lang="en-US" b="1" i="1" dirty="0" smtClean="0"/>
              <a:t>where there is no</a:t>
            </a:r>
            <a:r>
              <a:rPr lang="en-US" b="1" dirty="0" smtClean="0"/>
              <a:t> </a:t>
            </a:r>
            <a:r>
              <a:rPr lang="en-US" b="1" i="1" dirty="0" smtClean="0"/>
              <a:t>revelation the people cast off restraint</a:t>
            </a:r>
            <a:r>
              <a:rPr lang="en-US" b="1" dirty="0" smtClean="0"/>
              <a:t>,” another translation says, </a:t>
            </a:r>
          </a:p>
          <a:p>
            <a:r>
              <a:rPr lang="en-US" b="1" dirty="0" smtClean="0"/>
              <a:t>”</a:t>
            </a:r>
            <a:r>
              <a:rPr lang="en-US" b="1" i="1" dirty="0" smtClean="0"/>
              <a:t>They live a </a:t>
            </a:r>
            <a:r>
              <a:rPr lang="en-US" b="1" dirty="0" smtClean="0"/>
              <a:t>life style which lacks purpose, and is without direction.”  </a:t>
            </a:r>
          </a:p>
          <a:p>
            <a:r>
              <a:rPr lang="en-US" b="1" dirty="0" smtClean="0"/>
              <a:t> </a:t>
            </a:r>
          </a:p>
          <a:p>
            <a:r>
              <a:rPr lang="en-US" b="1" dirty="0" smtClean="0"/>
              <a:t> THE VISION THAT GOD HAS GIVEN YOU, SHOULD BE COMMITTED TO WRITING, REVIEWED OFTEN AND KEPT CONTINUALLY BEFORE YOUR CHAPTER</a:t>
            </a:r>
          </a:p>
          <a:p>
            <a:r>
              <a:rPr lang="en-US" b="1" dirty="0" smtClean="0"/>
              <a:t> This is why it is so important that you meditate upon the mission of this Fellowship until it becomes a part of your spirit.  Determine in your heart by prayer what your part of the vision is and do not detour from it.   If you are not committed to the vision the devil will come and divert your attention to other things and your effectiveness as a leader will be neutralized.</a:t>
            </a:r>
          </a:p>
          <a:p>
            <a:r>
              <a:rPr lang="en-US" b="1" dirty="0" smtClean="0"/>
              <a:t>YOU MUST BE COMMITTED TO THE HOLY SPIRIT</a:t>
            </a:r>
          </a:p>
          <a:p>
            <a:r>
              <a:rPr lang="en-US" b="1" dirty="0" smtClean="0"/>
              <a:t>There are others of you who have a hard heart toward the working of the Holy Spirit.  Jesus said these are those who have stony hearts.  They will immediately receive the call with gladness but they have no root in themselves.  They do not have a conviction concerning the importance of the work of the Holy Spirit in the life of the Fellowship.  So when persecution arises because of the work of the Spirit in their meetings they immediately stumble and quit.  The Holy Spirit does not always manifest Himself in a way that is acceptable by everyone in the body of Christ.  When God moves in a new way it disturbs some people. </a:t>
            </a:r>
          </a:p>
          <a:p>
            <a:r>
              <a:rPr lang="en-US" b="1" dirty="0" smtClean="0"/>
              <a:t>IF YOU DO NOT UNDERSTAND THE FLOW OF THE SPIRIT YOU </a:t>
            </a:r>
          </a:p>
          <a:p>
            <a:r>
              <a:rPr lang="en-US" b="1" dirty="0" smtClean="0"/>
              <a:t>COULD GRIEVE HIM AND MISS A MOVE OF GOD IN YOUR CHAPTER.</a:t>
            </a:r>
          </a:p>
          <a:p>
            <a:r>
              <a:rPr lang="en-US" b="1" dirty="0" smtClean="0"/>
              <a:t> For instance, often people are slain in the Spirit.  Sometimes when the Holy Spirit comes on people they are convulsed by uncontrollable laughter, occasionally they roll on the floor unable to get up.  Some even exhibit jerks in their body or other strange manifestation of the Spirit.  Some people may be openly upset and threaten to leave the Fellowship.  If you do not understand the working of the Holy Spirit you could grieve the Spirit and miss a move of God in your chapter. </a:t>
            </a:r>
          </a:p>
          <a:p>
            <a:r>
              <a:rPr lang="en-US" b="1" dirty="0" smtClean="0"/>
              <a:t>You must understand spiritual things and allow the Holy Spirit to flow in your ministry and in your meetings. There are some, of course, who will fake these manifestations in order to gain attention.  You must be constantly in the Spirit to be able to discern the moving of the “Spirit of God” from the counterfeit of the flesh and the devil.  I heard a man who was involved in the Toronto revival of the nineties say that they were 85 percent God, 10 percent flesh, and 5 percent devil.  That will always be the case in any move of God the flesh and the devil will attempt to destroy it.</a:t>
            </a:r>
          </a:p>
          <a:p>
            <a:r>
              <a:rPr lang="en-US" b="1" dirty="0" smtClean="0"/>
              <a:t>IT IS SAID THAT THE TORONTO REVIVAL OF THE NINETIES WERE 85 PERCENT GOD, 10 PERCENT FLESH, AND 5 PERCENT DEVIL</a:t>
            </a:r>
          </a:p>
          <a:p>
            <a:r>
              <a:rPr lang="en-US" b="1" dirty="0" smtClean="0"/>
              <a:t>DO NOT LOVE THE WORLD</a:t>
            </a:r>
          </a:p>
          <a:p>
            <a:r>
              <a:rPr lang="en-US" b="1" dirty="0" smtClean="0"/>
              <a:t>Others of you will let the cares of this world, the desire for financial gain, and the desire for carnal things enter into your life and nullify the call that God has given you to be a leader in this Fellowship.</a:t>
            </a:r>
          </a:p>
          <a:p>
            <a:r>
              <a:rPr lang="en-US" b="1" dirty="0" smtClean="0"/>
              <a:t>When God calls you to leadership in the Fellowship, Satan will tempt you with other things.  But when you stand before the Judgment Seat of Christ the only thing that will count will be the words “well done, my good and faithful servant.”  It will not matter how big your home was, what kind of car you drove, or how big your business was.  These things will mean absolutely nothing.  </a:t>
            </a:r>
          </a:p>
          <a:p>
            <a:r>
              <a:rPr lang="en-US" b="1" dirty="0" smtClean="0"/>
              <a:t>BUT WHEN YOU STAND BEFORE THE JUDGMENT SEAT OF CHRIST THE ONLY THING THAT WILL COUNT WILL </a:t>
            </a:r>
          </a:p>
          <a:p>
            <a:r>
              <a:rPr lang="en-US" b="1" dirty="0" smtClean="0"/>
              <a:t>BE THE WORDS</a:t>
            </a:r>
          </a:p>
          <a:p>
            <a:r>
              <a:rPr lang="en-US" b="1" dirty="0" smtClean="0"/>
              <a:t> “WELL DONE, MY GOOD AND FAITHFUL SERVANT.”</a:t>
            </a:r>
          </a:p>
          <a:p>
            <a:r>
              <a:rPr lang="en-US" b="1" dirty="0" smtClean="0"/>
              <a:t>Of course money is necessary, with it we buy the things we need to live and to serve in  leadership positions with the Fellowship.  Because of the lack of money, many people suffer hunger, disease, and want.  The danger is not in having money or things, but in loving them.  The Apostle Paul says covetousness is idolatry. (Colossians. 3:5)    Covetousness or greed is the love of money and things.  What is taking up all your time or thoughts during the day?  When we love money we worship it and the demonic authority that is behind it.  Of course, God blesses His people with money and things often giving them great wealth to accomplish His purpose in the earth.  But it is being wrongfully related to money and possessions that constitutes the danger for the leader.  </a:t>
            </a:r>
          </a:p>
          <a:p>
            <a:r>
              <a:rPr lang="en-US" b="1" dirty="0" smtClean="0"/>
              <a:t>Ask yourself, do you possess your money or does your money possess you?  Is it you or the Lord that determines how you use your money?  Are you generous toward God only when you have a surplus?  Does your desire for money control your decisions, reactions, or thoughts?</a:t>
            </a:r>
          </a:p>
          <a:p>
            <a:r>
              <a:rPr lang="en-US" b="1" dirty="0" smtClean="0"/>
              <a:t>The cares of the world and the desire for the things of the world may prevent you from being chosen as a leader in the Kingdom of God.</a:t>
            </a:r>
          </a:p>
          <a:p>
            <a:r>
              <a:rPr lang="en-US" b="1" dirty="0" smtClean="0"/>
              <a:t>THE CARES OF THE WORLD AND THE DESIRES FOR OTHER</a:t>
            </a:r>
          </a:p>
          <a:p>
            <a:r>
              <a:rPr lang="en-US" b="1" dirty="0" smtClean="0"/>
              <a:t>THINGS MAY PREVENT YOU FROM BEING CHOSEN </a:t>
            </a:r>
          </a:p>
          <a:p>
            <a:r>
              <a:rPr lang="en-US" b="1" dirty="0" smtClean="0"/>
              <a:t>AS A LEADER IN THE KINGDOM OF GOD</a:t>
            </a:r>
          </a:p>
          <a:p>
            <a:r>
              <a:rPr lang="en-US" b="1" dirty="0" smtClean="0"/>
              <a:t>Thank heaven, some of you will hear the call, and commit your life to fulfilling that call.  You will stand against the distractions of life and the tests of the devil and will produce fruit some 30, 60, and some 100 fold. </a:t>
            </a:r>
          </a:p>
          <a:p>
            <a:r>
              <a:rPr lang="en-US" b="1" dirty="0" smtClean="0"/>
              <a:t>The Qualities of an Effective Spiritual Leader</a:t>
            </a:r>
          </a:p>
          <a:p>
            <a:r>
              <a:rPr lang="en-US" b="1" dirty="0" smtClean="0"/>
              <a:t>Jesus possessed seven very important qualities which I believe made Him the greatest leader the world has ever seen or known.  </a:t>
            </a:r>
          </a:p>
          <a:p>
            <a:r>
              <a:rPr lang="en-US" b="1" dirty="0" smtClean="0"/>
              <a:t>JESUS POSSESSED SEVEN VERY IMPORTANT QUALITIES WHICH I BELIEVE MADE HIM THE GREATEST LEADER THE WORLD HAS EVER KNOWN.</a:t>
            </a:r>
          </a:p>
          <a:p>
            <a:r>
              <a:rPr lang="en-US" b="1" dirty="0" smtClean="0"/>
              <a:t>We should all strive to incorporate these leadership qualities into our lives.</a:t>
            </a:r>
          </a:p>
          <a:p>
            <a:r>
              <a:rPr lang="en-US" b="1" dirty="0" smtClean="0"/>
              <a:t>Jesus displayed seven leadership qualities. He:</a:t>
            </a:r>
          </a:p>
          <a:p>
            <a:r>
              <a:rPr lang="en-US" b="1" dirty="0" smtClean="0"/>
              <a:t>Had strong convictions concerning the call of God on His life.</a:t>
            </a:r>
          </a:p>
          <a:p>
            <a:r>
              <a:rPr lang="en-US" b="1" dirty="0" smtClean="0"/>
              <a:t>Had compassion for hurting people and strived to help them.</a:t>
            </a:r>
          </a:p>
          <a:p>
            <a:r>
              <a:rPr lang="en-US" b="1" dirty="0" smtClean="0"/>
              <a:t>Had the ability to recruit people to His cause.</a:t>
            </a:r>
          </a:p>
          <a:p>
            <a:r>
              <a:rPr lang="en-US" b="1" dirty="0" smtClean="0"/>
              <a:t>Knew how to delegate authority and required commitment from his followers.</a:t>
            </a:r>
          </a:p>
          <a:p>
            <a:r>
              <a:rPr lang="en-US" b="1" dirty="0" smtClean="0"/>
              <a:t>Challenged His followers to do their best.</a:t>
            </a:r>
          </a:p>
          <a:p>
            <a:r>
              <a:rPr lang="en-US" b="1" dirty="0" smtClean="0"/>
              <a:t>Trained His followers to do what He did and knew when to release them to train and release others.</a:t>
            </a:r>
          </a:p>
          <a:p>
            <a:r>
              <a:rPr lang="en-US" b="1" dirty="0" smtClean="0"/>
              <a:t>Consistently spent time in prayer, hearing what His Heavenly Father had to say.</a:t>
            </a:r>
          </a:p>
          <a:p>
            <a:r>
              <a:rPr lang="en-US" b="1" dirty="0" smtClean="0"/>
              <a:t>Most secular leaders possess at least some of these seven qualities.  However, not many leaders possess all of them.  </a:t>
            </a:r>
          </a:p>
          <a:p>
            <a:r>
              <a:rPr lang="en-US" b="1" dirty="0" smtClean="0"/>
              <a:t>I want to spend some time during this session dealing with the fifth and sixth qualities of leadership itemized above.</a:t>
            </a:r>
          </a:p>
          <a:p>
            <a:r>
              <a:rPr lang="en-US" b="1" dirty="0" smtClean="0"/>
              <a:t>The Christian Leader Reproduces Himself</a:t>
            </a:r>
          </a:p>
          <a:p>
            <a:r>
              <a:rPr lang="en-US" b="1" dirty="0" smtClean="0"/>
              <a:t>No other leader in history accomplished so much in such a short period of time or had as great an impact on the world as Jesus Christ.  His top priority as a leader was to teach and train His followers to do what He did. </a:t>
            </a:r>
          </a:p>
          <a:p>
            <a:r>
              <a:rPr lang="en-US" b="1" dirty="0" smtClean="0"/>
              <a:t>NO OTHER LEADER IN HISTORY ACCOMPLISHED SO MUCH IN SUCH A SHORT PERIOD OF TIME OR HAD AS GREAT AN IMPACT ON THE WORLD AS JESUS CHRIST.</a:t>
            </a:r>
          </a:p>
          <a:p>
            <a:r>
              <a:rPr lang="en-US" b="1" dirty="0" smtClean="0"/>
              <a:t>IT ISN’T WHAT YOU DO, BUT WHAT YOU TRAIN OTHERS TO DO, THAT MAKES YOU A GREAT LEADER  </a:t>
            </a:r>
          </a:p>
          <a:p>
            <a:r>
              <a:rPr lang="en-US" b="1" dirty="0" smtClean="0"/>
              <a:t>When Jesus told the Father that He had completed His work, He had not healed every sick person; He had not cast out every demon; He had not fed every hungry person; He had not even gone to the cross yet.  But He had completed the task of teaching His disciples to do the things that He did.  Jesus didn’t see His work as simply recruiting followers but in recruiting and training followers. Once Jesus had trained His followers to do what He did, He commanded them to go and make disciples in every nation of the world and to teach them to do everything that Jesus had taught them (which included training their followers).</a:t>
            </a:r>
          </a:p>
          <a:p>
            <a:r>
              <a:rPr lang="en-US" b="1" dirty="0" smtClean="0"/>
              <a:t>JESUS SAID “COME, FOLLOW ME, AND I WILL MAKE YOU FISHERS OF MEN” (MATH 4:19).  PAUL SAID “FOLLOW ME AS I FOLLOW CHRIST”.</a:t>
            </a:r>
          </a:p>
          <a:p>
            <a:r>
              <a:rPr lang="en-US" b="1" dirty="0" smtClean="0"/>
              <a:t>Leaders are busy people and it is easy to become a performer and lose sight of the real goal of leadership: “That of training and releasing leaders”</a:t>
            </a:r>
          </a:p>
          <a:p>
            <a:r>
              <a:rPr lang="en-US" b="1" dirty="0" smtClean="0"/>
              <a:t>A Great Leader Requires Commitment</a:t>
            </a:r>
          </a:p>
          <a:p>
            <a:r>
              <a:rPr lang="en-US" b="1" dirty="0" smtClean="0"/>
              <a:t>As a Fellowship leader, you are no doubt committed to the vision that God has given to our Fellowship.  However, it isn’t enough that you be committed.  Your chapter members must be committed also and be willing to follow your example.</a:t>
            </a:r>
          </a:p>
          <a:p>
            <a:r>
              <a:rPr lang="en-US" b="1" dirty="0" smtClean="0"/>
              <a:t>The western church for the most part does not require commitment from its members.  It is the only organization I know where you are not required to do anything to join.  You are not required to do anything once you are a member, and you are not required to do anything to remain a member. </a:t>
            </a:r>
          </a:p>
          <a:p>
            <a:r>
              <a:rPr lang="en-US" b="1" dirty="0" smtClean="0"/>
              <a:t>THE WESTERN CHURCH IS THE ONLY ORGANIZATION I KNOW WHERE YOU ARE NOT REQUIRED TO DO ANYTHING TO JOIN,  YOU ARE NOT REQUIRED TO DO ANYTHING ONCE YOU ARE A MEMBER, AND YOU ARE NOT REQUIRED TO DO ANYTHING </a:t>
            </a:r>
          </a:p>
          <a:p>
            <a:r>
              <a:rPr lang="en-US" b="1" dirty="0" smtClean="0"/>
              <a:t>TO REMAIN A MEMBER.</a:t>
            </a:r>
          </a:p>
          <a:p>
            <a:r>
              <a:rPr lang="en-US" b="1" dirty="0" smtClean="0"/>
              <a:t>They have made the mistake of placing a greater emphasis on the size of the crowd, rather than the depth of its commitment.  Jesus placed high demands on His followers in order to develop commitment, and you should also.</a:t>
            </a:r>
          </a:p>
          <a:p>
            <a:r>
              <a:rPr lang="en-US" b="1" dirty="0" smtClean="0"/>
              <a:t>JESUS PLACED HIGH DEMANDS ON HIS FOLLOWERS IN ORDER TO DEVELOP COMMITMENT AND YOU SHOULD ALSO.</a:t>
            </a:r>
          </a:p>
          <a:p>
            <a:r>
              <a:rPr lang="en-US" b="1" dirty="0" smtClean="0"/>
              <a:t>Jesus invited many people to follow Him, but He was very selective about those who He allowed into His inner circle of associates and those who He personally trained to become leaders.  In fact, He only selected the Apostles after He had spent all night in prayer to God. (Luke 6:12 – 16)</a:t>
            </a:r>
          </a:p>
          <a:p>
            <a:r>
              <a:rPr lang="en-US" b="1" dirty="0" smtClean="0"/>
              <a:t>I consider leadership quality number seven (7) to be so important that we have devoted a whole chapter to it entitled “</a:t>
            </a:r>
            <a:r>
              <a:rPr lang="en-US" b="1" i="1" dirty="0" smtClean="0"/>
              <a:t>Hearing the Voice of God.”</a:t>
            </a:r>
            <a:r>
              <a:rPr lang="en-US" b="1" dirty="0" smtClean="0"/>
              <a:t>  We shall cover it in a later session.</a:t>
            </a:r>
          </a:p>
          <a:p>
            <a:r>
              <a:rPr lang="en-US" b="1" dirty="0" smtClean="0"/>
              <a:t>WHEN YOU REQUIRE NOTHING FROM YOUR</a:t>
            </a:r>
          </a:p>
          <a:p>
            <a:r>
              <a:rPr lang="en-US" b="1" dirty="0" smtClean="0"/>
              <a:t> FOLLOWERS YOU WILL GET NOTHING IN RETURN</a:t>
            </a:r>
          </a:p>
          <a:p>
            <a:r>
              <a:rPr lang="en-US" b="1" dirty="0" smtClean="0"/>
              <a:t>You Must Pass The Test</a:t>
            </a:r>
          </a:p>
          <a:p>
            <a:r>
              <a:rPr lang="en-US" b="1" dirty="0" smtClean="0"/>
              <a:t>When we were in school, the teacher graded us on how well we performed.  If we received a passing grade, we were moved up to the next grade level, one that was more difficult and challenging.</a:t>
            </a:r>
          </a:p>
          <a:p>
            <a:r>
              <a:rPr lang="en-US" b="1" dirty="0" smtClean="0"/>
              <a:t>How does God determine whether to give us a passing grade?  God grades us by our performance in the furnace of affliction. (Isaiah 48:10)   God observes how we react to the heavy pressures and difficult trials of life. </a:t>
            </a:r>
          </a:p>
          <a:p>
            <a:r>
              <a:rPr lang="en-US" b="1" dirty="0" smtClean="0"/>
              <a:t>GOD GRADES US BY OUR PERFORMANCE IN THE FURNACE OF AFFLICTION. (ISAIAH 48:10)   GOD OBSERVES HOW WE REACT TO THE HEAVY PRESSURES AND DIFFICULT TRIALS OF LIFE</a:t>
            </a:r>
          </a:p>
          <a:p>
            <a:r>
              <a:rPr lang="en-US" b="1" dirty="0" smtClean="0"/>
              <a:t> If we respond in love, and keep our heart full of faith by keeping our spirit built up with the Word of God, He will say “well done my good and faithful servant, now, I am ready to pass you  to the next level of leadership, the next level of difficulty.”  (Matthew 25:21)</a:t>
            </a:r>
          </a:p>
          <a:p>
            <a:r>
              <a:rPr lang="en-US" b="1" dirty="0" smtClean="0"/>
              <a:t>We do not mean to say that being a leader in the Lord’s army is a constant series of tests. It is not!  By God’s grace you will be blessed abundantly and abound in the Gifts of God as you submit your life to His service and grow up into the likeness of Jesus Christ. </a:t>
            </a:r>
          </a:p>
          <a:p>
            <a:r>
              <a:rPr lang="en-US" b="1" dirty="0" smtClean="0"/>
              <a:t>WHY ARE SO MANY CALLED AND SO FEW CHOSEN?  BECAUSE WHEN WE ARE GRADED IN THE FURNACE OF AFFLICTION, FEW OF US PASS THE TEST.</a:t>
            </a:r>
          </a:p>
          <a:p>
            <a:r>
              <a:rPr lang="en-US" b="1" dirty="0" smtClean="0"/>
              <a:t>We will all stand before the “Judgment seat of Christ” and our works will be tested by fire.  (Romans 14:10; 2 Corinthians 5:10 and 1 Corinthians 3: 12-15)  </a:t>
            </a:r>
          </a:p>
          <a:p>
            <a:r>
              <a:rPr lang="en-US" b="1" dirty="0" smtClean="0"/>
              <a:t>Jesus said you did not choose me, but I chose you and appointed you, that you should go and bear fruit. (John 15:16)  </a:t>
            </a:r>
          </a:p>
          <a:p>
            <a:r>
              <a:rPr lang="en-US" b="1" dirty="0" smtClean="0"/>
              <a:t>Do you know your calling?  You will be held accountable for what God has called you to do.  When you stand before the judgment seat of Christ, you will not be able to say “I did not know my calling,” or “I could not fulfill my calling.”  When God calls you, He will provide the ability required to fulfill your destiny.</a:t>
            </a:r>
          </a:p>
          <a:p>
            <a:r>
              <a:rPr lang="en-US" b="1" dirty="0" smtClean="0"/>
              <a:t>The gifts and calling of God are without repentance, are irrevocable.  You are responsible for fulfilling your calling.</a:t>
            </a:r>
          </a:p>
          <a:p>
            <a:r>
              <a:rPr lang="en-US" b="1" dirty="0" smtClean="0"/>
              <a:t>If you are faithful in the little things, God will promote you to the larger things.  In Acts, the 13th Chapter, we see that Paul and Barnabas are called teachers and/or prophets, but in the 14th Chapter, they are called apostles.  They were promoted.  There is a spiritual principle of promotion if you are faithful.</a:t>
            </a:r>
          </a:p>
          <a:p>
            <a:r>
              <a:rPr lang="en-US" b="1" dirty="0" smtClean="0"/>
              <a:t>THE GIFTS AND CALLING OF GOD ARE WITHOUT REPENTANCE, THEY </a:t>
            </a:r>
          </a:p>
          <a:p>
            <a:r>
              <a:rPr lang="en-US" b="1" dirty="0" smtClean="0"/>
              <a:t>ARE IRREVOCABLE, YOU ARE RESPONSIBLE TO FULFILL YOUR CALLING</a:t>
            </a:r>
          </a:p>
          <a:p>
            <a:r>
              <a:rPr lang="en-US" b="1" dirty="0" smtClean="0"/>
              <a:t>YOU MUST BE FAITHFUL</a:t>
            </a:r>
          </a:p>
          <a:p>
            <a:r>
              <a:rPr lang="en-US" b="1" dirty="0" smtClean="0"/>
              <a:t>There is a powerful prophetic picture in the book of Revelations concerning those who will fight with the Lord Jesus in His last great battle with the Kingdom of Darkness.  “These will make war with the lamb and the lamb will overcome them, for he is Lord of lords and King of kings; and those who are with Him are called, chosen and faithful.”</a:t>
            </a:r>
          </a:p>
          <a:p>
            <a:r>
              <a:rPr lang="en-US" b="1" dirty="0" smtClean="0"/>
              <a:t>I can think of nothing more rewarding than to be counted among those that were “called and were chosen and faithful.” (Revelation 17:14)</a:t>
            </a:r>
          </a:p>
          <a:p>
            <a:r>
              <a:rPr lang="en-US" b="1" dirty="0" smtClean="0"/>
              <a:t>THE QUESTION ISN’T HOW MANY FOLLOWERS DO YOU HAVE?</a:t>
            </a:r>
          </a:p>
          <a:p>
            <a:r>
              <a:rPr lang="en-US" b="1" dirty="0" smtClean="0"/>
              <a:t>IT IS HOW MANY LEADERS ARE YOU DEVELOPING?</a:t>
            </a:r>
            <a:r>
              <a:rPr lang="en-US" dirty="0" smtClean="0"/>
              <a:t>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Rectangle 1"/>
          <p:cNvSpPr>
            <a:spLocks noChangeArrowheads="1"/>
          </p:cNvSpPr>
          <p:nvPr/>
        </p:nvSpPr>
        <p:spPr bwMode="auto">
          <a:xfrm>
            <a:off x="538165" y="434976"/>
            <a:ext cx="6015037" cy="782638"/>
          </a:xfrm>
          <a:prstGeom prst="rect">
            <a:avLst/>
          </a:prstGeom>
          <a:noFill/>
          <a:ln w="9525">
            <a:noFill/>
            <a:miter lim="800000"/>
            <a:headEnd/>
            <a:tailEnd/>
          </a:ln>
        </p:spPr>
        <p:txBody>
          <a:bodyPr lIns="90375" tIns="45186" rIns="90375" bIns="45186" anchor="b"/>
          <a:lstStyle/>
          <a:p>
            <a:pPr defTabSz="817917">
              <a:defRPr/>
            </a:pPr>
            <a:r>
              <a:rPr lang="nl-BE" sz="1500" b="1" dirty="0">
                <a:solidFill>
                  <a:srgbClr val="800000"/>
                </a:solidFill>
                <a:cs typeface="+mn-cs"/>
              </a:rPr>
              <a:t>Full Gospel    </a:t>
            </a:r>
            <a:br>
              <a:rPr lang="nl-BE" sz="1500" b="1" dirty="0">
                <a:solidFill>
                  <a:srgbClr val="800000"/>
                </a:solidFill>
                <a:cs typeface="+mn-cs"/>
              </a:rPr>
            </a:br>
            <a:r>
              <a:rPr lang="nl-BE" sz="1500" b="1" dirty="0">
                <a:solidFill>
                  <a:srgbClr val="800000"/>
                </a:solidFill>
                <a:cs typeface="+mn-cs"/>
              </a:rPr>
              <a:t>Businessmen’s Training</a:t>
            </a:r>
          </a:p>
          <a:p>
            <a:pPr defTabSz="817917">
              <a:defRPr/>
            </a:pPr>
            <a:r>
              <a:rPr lang="nl-BE" sz="1500" b="1" dirty="0">
                <a:cs typeface="+mn-cs"/>
              </a:rPr>
              <a:t>Business Multiplication Plan - Evangelist</a:t>
            </a:r>
            <a:endParaRPr lang="en-US" sz="2000" b="1" dirty="0">
              <a:cs typeface="+mn-cs"/>
            </a:endParaRPr>
          </a:p>
        </p:txBody>
      </p:sp>
      <p:pic>
        <p:nvPicPr>
          <p:cNvPr id="3" name="Picture 9" descr="FGBTLogo.png"/>
          <p:cNvPicPr>
            <a:picLocks noChangeAspect="1"/>
          </p:cNvPicPr>
          <p:nvPr/>
        </p:nvPicPr>
        <p:blipFill>
          <a:blip r:embed="rId2" cstate="print"/>
          <a:srcRect/>
          <a:stretch>
            <a:fillRect/>
          </a:stretch>
        </p:blipFill>
        <p:spPr bwMode="auto">
          <a:xfrm>
            <a:off x="7391400" y="514350"/>
            <a:ext cx="1676400" cy="129540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66741" y="228600"/>
            <a:ext cx="8008937" cy="4286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6"/>
          <p:cNvSpPr>
            <a:spLocks noGrp="1" noChangeArrowheads="1"/>
          </p:cNvSpPr>
          <p:nvPr>
            <p:ph type="dt" sz="half" idx="10"/>
          </p:nvPr>
        </p:nvSpPr>
        <p:spPr>
          <a:ln/>
        </p:spPr>
        <p:txBody>
          <a:bodyPr/>
          <a:lstStyle>
            <a:lvl1pPr>
              <a:defRPr/>
            </a:lvl1pPr>
          </a:lstStyle>
          <a:p>
            <a:fld id="{6B3C8B76-B033-44D8-A029-858B9142C94A}" type="datetimeFigureOut">
              <a:rPr lang="en-US" smtClean="0"/>
              <a:t>5/3/2010</a:t>
            </a:fld>
            <a:endParaRPr lang="en-US"/>
          </a:p>
        </p:txBody>
      </p:sp>
      <p:sp>
        <p:nvSpPr>
          <p:cNvPr id="4" name="Rectangle 7"/>
          <p:cNvSpPr>
            <a:spLocks noGrp="1" noChangeArrowheads="1"/>
          </p:cNvSpPr>
          <p:nvPr>
            <p:ph type="ftr" sz="quarter" idx="11"/>
          </p:nvPr>
        </p:nvSpPr>
        <p:spPr>
          <a:ln/>
        </p:spPr>
        <p:txBody>
          <a:bodyPr/>
          <a:lstStyle>
            <a:lvl1pPr>
              <a:defRPr/>
            </a:lvl1pPr>
          </a:lstStyle>
          <a:p>
            <a:endParaRPr lang="en-US"/>
          </a:p>
        </p:txBody>
      </p:sp>
      <p:sp>
        <p:nvSpPr>
          <p:cNvPr id="5" name="Rectangle 8"/>
          <p:cNvSpPr>
            <a:spLocks noGrp="1" noChangeArrowheads="1"/>
          </p:cNvSpPr>
          <p:nvPr>
            <p:ph type="sldNum" sz="quarter" idx="12"/>
          </p:nvPr>
        </p:nvSpPr>
        <p:spPr>
          <a:ln/>
        </p:spPr>
        <p:txBody>
          <a:bodyPr/>
          <a:lstStyle>
            <a:lvl1pPr>
              <a:defRPr/>
            </a:lvl1pPr>
          </a:lstStyle>
          <a:p>
            <a:fld id="{FC301AE4-4DED-40B9-9B05-8D1F6753A64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227013"/>
            <a:ext cx="8001000" cy="914400"/>
          </a:xfrm>
          <a:prstGeom prst="rect">
            <a:avLst/>
          </a:prstGeom>
          <a:noFill/>
          <a:ln w="9525">
            <a:noFill/>
            <a:miter lim="800000"/>
            <a:headEnd/>
            <a:tailEnd/>
          </a:ln>
        </p:spPr>
        <p:txBody>
          <a:bodyPr vert="horz" wrap="square" lIns="81585" tIns="40793" rIns="81585" bIns="40793" numCol="1" anchor="b"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566738" y="1312864"/>
            <a:ext cx="8001000" cy="3203575"/>
          </a:xfrm>
          <a:prstGeom prst="rect">
            <a:avLst/>
          </a:prstGeom>
          <a:noFill/>
          <a:ln w="9525">
            <a:noFill/>
            <a:miter lim="800000"/>
            <a:headEnd/>
            <a:tailEnd/>
          </a:ln>
        </p:spPr>
        <p:txBody>
          <a:bodyPr vert="horz" wrap="square" lIns="81585" tIns="40793" rIns="81585" bIns="4079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46436" name="AutoShape 4"/>
          <p:cNvSpPr>
            <a:spLocks noChangeArrowheads="1"/>
          </p:cNvSpPr>
          <p:nvPr/>
        </p:nvSpPr>
        <p:spPr bwMode="auto">
          <a:xfrm>
            <a:off x="609600" y="1176339"/>
            <a:ext cx="7958138" cy="80962"/>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a:solidFill>
              <a:schemeClr val="accent2"/>
            </a:solidFill>
            <a:round/>
            <a:headEnd/>
            <a:tailEnd/>
          </a:ln>
        </p:spPr>
        <p:txBody>
          <a:bodyPr lIns="81585" tIns="40793" rIns="81585" bIns="40793"/>
          <a:lstStyle/>
          <a:p>
            <a:pPr defTabSz="818015">
              <a:defRPr/>
            </a:pPr>
            <a:endParaRPr lang="en-US" sz="2200">
              <a:latin typeface="Times New Roman" pitchFamily="18" charset="0"/>
              <a:cs typeface="+mn-cs"/>
            </a:endParaRPr>
          </a:p>
        </p:txBody>
      </p:sp>
      <p:sp>
        <p:nvSpPr>
          <p:cNvPr id="146437" name="Line 5"/>
          <p:cNvSpPr>
            <a:spLocks noChangeShapeType="1"/>
          </p:cNvSpPr>
          <p:nvPr/>
        </p:nvSpPr>
        <p:spPr bwMode="auto">
          <a:xfrm flipV="1">
            <a:off x="609600" y="4629150"/>
            <a:ext cx="7924800" cy="0"/>
          </a:xfrm>
          <a:prstGeom prst="line">
            <a:avLst/>
          </a:prstGeom>
          <a:noFill/>
          <a:ln w="3175">
            <a:solidFill>
              <a:schemeClr val="accent2"/>
            </a:solidFill>
            <a:round/>
            <a:headEnd/>
            <a:tailEnd/>
          </a:ln>
          <a:effectLst/>
        </p:spPr>
        <p:txBody>
          <a:bodyPr lIns="83100" tIns="41550" rIns="83100" bIns="41550"/>
          <a:lstStyle/>
          <a:p>
            <a:pPr>
              <a:defRPr/>
            </a:pPr>
            <a:endParaRPr lang="en-US">
              <a:cs typeface="+mn-cs"/>
            </a:endParaRPr>
          </a:p>
        </p:txBody>
      </p:sp>
      <p:sp>
        <p:nvSpPr>
          <p:cNvPr id="146438" name="Rectangle 6"/>
          <p:cNvSpPr>
            <a:spLocks noGrp="1" noChangeArrowheads="1"/>
          </p:cNvSpPr>
          <p:nvPr>
            <p:ph type="dt" sz="half" idx="2"/>
          </p:nvPr>
        </p:nvSpPr>
        <p:spPr bwMode="auto">
          <a:xfrm>
            <a:off x="609600" y="4684714"/>
            <a:ext cx="1981200" cy="357187"/>
          </a:xfrm>
          <a:prstGeom prst="rect">
            <a:avLst/>
          </a:prstGeom>
          <a:noFill/>
          <a:ln w="9525">
            <a:noFill/>
            <a:miter lim="800000"/>
            <a:headEnd/>
            <a:tailEnd/>
          </a:ln>
          <a:effectLst/>
        </p:spPr>
        <p:txBody>
          <a:bodyPr vert="horz" wrap="square" lIns="81585" tIns="40793" rIns="81585" bIns="40793" numCol="1" anchor="t" anchorCtr="0" compatLnSpc="1">
            <a:prstTxWarp prst="textNoShape">
              <a:avLst/>
            </a:prstTxWarp>
          </a:bodyPr>
          <a:lstStyle>
            <a:lvl1pPr>
              <a:defRPr sz="1100">
                <a:latin typeface="Verdana" pitchFamily="34" charset="0"/>
                <a:cs typeface="+mn-cs"/>
              </a:defRPr>
            </a:lvl1pPr>
          </a:lstStyle>
          <a:p>
            <a:fld id="{6B3C8B76-B033-44D8-A029-858B9142C94A}" type="datetimeFigureOut">
              <a:rPr lang="en-US" smtClean="0"/>
              <a:t>5/3/2010</a:t>
            </a:fld>
            <a:endParaRPr lang="en-US"/>
          </a:p>
        </p:txBody>
      </p:sp>
      <p:sp>
        <p:nvSpPr>
          <p:cNvPr id="146439" name="Rectangle 7"/>
          <p:cNvSpPr>
            <a:spLocks noGrp="1" noChangeArrowheads="1"/>
          </p:cNvSpPr>
          <p:nvPr>
            <p:ph type="ftr" sz="quarter" idx="3"/>
          </p:nvPr>
        </p:nvSpPr>
        <p:spPr bwMode="auto">
          <a:xfrm>
            <a:off x="3124200" y="4684714"/>
            <a:ext cx="2895600" cy="357187"/>
          </a:xfrm>
          <a:prstGeom prst="rect">
            <a:avLst/>
          </a:prstGeom>
          <a:noFill/>
          <a:ln w="9525">
            <a:noFill/>
            <a:miter lim="800000"/>
            <a:headEnd/>
            <a:tailEnd/>
          </a:ln>
          <a:effectLst/>
        </p:spPr>
        <p:txBody>
          <a:bodyPr vert="horz" wrap="square" lIns="81585" tIns="40793" rIns="81585" bIns="40793" numCol="1" anchor="t" anchorCtr="0" compatLnSpc="1">
            <a:prstTxWarp prst="textNoShape">
              <a:avLst/>
            </a:prstTxWarp>
          </a:bodyPr>
          <a:lstStyle>
            <a:lvl1pPr algn="ctr">
              <a:defRPr sz="1100">
                <a:latin typeface="Verdana" pitchFamily="34" charset="0"/>
                <a:cs typeface="+mn-cs"/>
              </a:defRPr>
            </a:lvl1pPr>
          </a:lstStyle>
          <a:p>
            <a:endParaRPr lang="en-US"/>
          </a:p>
        </p:txBody>
      </p:sp>
      <p:sp>
        <p:nvSpPr>
          <p:cNvPr id="146440" name="Rectangle 8"/>
          <p:cNvSpPr>
            <a:spLocks noGrp="1" noChangeArrowheads="1"/>
          </p:cNvSpPr>
          <p:nvPr>
            <p:ph type="sldNum" sz="quarter" idx="4"/>
          </p:nvPr>
        </p:nvSpPr>
        <p:spPr bwMode="auto">
          <a:xfrm>
            <a:off x="6553200" y="4684714"/>
            <a:ext cx="1981200" cy="357187"/>
          </a:xfrm>
          <a:prstGeom prst="rect">
            <a:avLst/>
          </a:prstGeom>
          <a:noFill/>
          <a:ln w="9525">
            <a:noFill/>
            <a:miter lim="800000"/>
            <a:headEnd/>
            <a:tailEnd/>
          </a:ln>
          <a:effectLst/>
        </p:spPr>
        <p:txBody>
          <a:bodyPr vert="horz" wrap="square" lIns="81585" tIns="40793" rIns="81585" bIns="40793" numCol="1" anchor="t" anchorCtr="0" compatLnSpc="1">
            <a:prstTxWarp prst="textNoShape">
              <a:avLst/>
            </a:prstTxWarp>
          </a:bodyPr>
          <a:lstStyle>
            <a:lvl1pPr algn="r">
              <a:defRPr sz="1100">
                <a:latin typeface="Verdana" pitchFamily="34" charset="0"/>
                <a:cs typeface="+mn-cs"/>
              </a:defRPr>
            </a:lvl1pPr>
          </a:lstStyle>
          <a:p>
            <a:fld id="{FC301AE4-4DED-40B9-9B05-8D1F6753A64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iming>
    <p:tnLst>
      <p:par>
        <p:cTn id="1" dur="indefinite" restart="never" nodeType="tmRoot"/>
      </p:par>
    </p:tnLst>
  </p:timing>
  <p:txStyles>
    <p:titleStyle>
      <a:lvl1pPr algn="l" defTabSz="817563" rtl="0" eaLnBrk="1" fontAlgn="base" hangingPunct="1">
        <a:spcBef>
          <a:spcPct val="0"/>
        </a:spcBef>
        <a:spcAft>
          <a:spcPct val="0"/>
        </a:spcAft>
        <a:defRPr sz="3300">
          <a:solidFill>
            <a:schemeClr val="tx2"/>
          </a:solidFill>
          <a:latin typeface="+mj-lt"/>
          <a:ea typeface="+mj-ea"/>
          <a:cs typeface="+mj-cs"/>
        </a:defRPr>
      </a:lvl1pPr>
      <a:lvl2pPr algn="l" defTabSz="817563" rtl="0" eaLnBrk="1" fontAlgn="base" hangingPunct="1">
        <a:spcBef>
          <a:spcPct val="0"/>
        </a:spcBef>
        <a:spcAft>
          <a:spcPct val="0"/>
        </a:spcAft>
        <a:defRPr sz="3300">
          <a:solidFill>
            <a:schemeClr val="tx2"/>
          </a:solidFill>
          <a:latin typeface="Verdana" pitchFamily="34" charset="0"/>
          <a:cs typeface="Arial" charset="0"/>
        </a:defRPr>
      </a:lvl2pPr>
      <a:lvl3pPr algn="l" defTabSz="817563" rtl="0" eaLnBrk="1" fontAlgn="base" hangingPunct="1">
        <a:spcBef>
          <a:spcPct val="0"/>
        </a:spcBef>
        <a:spcAft>
          <a:spcPct val="0"/>
        </a:spcAft>
        <a:defRPr sz="3300">
          <a:solidFill>
            <a:schemeClr val="tx2"/>
          </a:solidFill>
          <a:latin typeface="Verdana" pitchFamily="34" charset="0"/>
          <a:cs typeface="Arial" charset="0"/>
        </a:defRPr>
      </a:lvl3pPr>
      <a:lvl4pPr algn="l" defTabSz="817563" rtl="0" eaLnBrk="1" fontAlgn="base" hangingPunct="1">
        <a:spcBef>
          <a:spcPct val="0"/>
        </a:spcBef>
        <a:spcAft>
          <a:spcPct val="0"/>
        </a:spcAft>
        <a:defRPr sz="3300">
          <a:solidFill>
            <a:schemeClr val="tx2"/>
          </a:solidFill>
          <a:latin typeface="Verdana" pitchFamily="34" charset="0"/>
          <a:cs typeface="Arial" charset="0"/>
        </a:defRPr>
      </a:lvl4pPr>
      <a:lvl5pPr algn="l" defTabSz="817563" rtl="0" eaLnBrk="1" fontAlgn="base" hangingPunct="1">
        <a:spcBef>
          <a:spcPct val="0"/>
        </a:spcBef>
        <a:spcAft>
          <a:spcPct val="0"/>
        </a:spcAft>
        <a:defRPr sz="3300">
          <a:solidFill>
            <a:schemeClr val="tx2"/>
          </a:solidFill>
          <a:latin typeface="Verdana" pitchFamily="34" charset="0"/>
          <a:cs typeface="Arial" charset="0"/>
        </a:defRPr>
      </a:lvl5pPr>
      <a:lvl6pPr marL="415499" algn="l" defTabSz="818015" rtl="0" eaLnBrk="1" fontAlgn="base" hangingPunct="1">
        <a:spcBef>
          <a:spcPct val="0"/>
        </a:spcBef>
        <a:spcAft>
          <a:spcPct val="0"/>
        </a:spcAft>
        <a:defRPr sz="3300">
          <a:solidFill>
            <a:schemeClr val="tx2"/>
          </a:solidFill>
          <a:latin typeface="Verdana" pitchFamily="34" charset="0"/>
          <a:cs typeface="Arial" charset="0"/>
        </a:defRPr>
      </a:lvl6pPr>
      <a:lvl7pPr marL="830999" algn="l" defTabSz="818015" rtl="0" eaLnBrk="1" fontAlgn="base" hangingPunct="1">
        <a:spcBef>
          <a:spcPct val="0"/>
        </a:spcBef>
        <a:spcAft>
          <a:spcPct val="0"/>
        </a:spcAft>
        <a:defRPr sz="3300">
          <a:solidFill>
            <a:schemeClr val="tx2"/>
          </a:solidFill>
          <a:latin typeface="Verdana" pitchFamily="34" charset="0"/>
          <a:cs typeface="Arial" charset="0"/>
        </a:defRPr>
      </a:lvl7pPr>
      <a:lvl8pPr marL="1246498" algn="l" defTabSz="818015" rtl="0" eaLnBrk="1" fontAlgn="base" hangingPunct="1">
        <a:spcBef>
          <a:spcPct val="0"/>
        </a:spcBef>
        <a:spcAft>
          <a:spcPct val="0"/>
        </a:spcAft>
        <a:defRPr sz="3300">
          <a:solidFill>
            <a:schemeClr val="tx2"/>
          </a:solidFill>
          <a:latin typeface="Verdana" pitchFamily="34" charset="0"/>
          <a:cs typeface="Arial" charset="0"/>
        </a:defRPr>
      </a:lvl8pPr>
      <a:lvl9pPr marL="1661998" algn="l" defTabSz="818015" rtl="0" eaLnBrk="1" fontAlgn="base" hangingPunct="1">
        <a:spcBef>
          <a:spcPct val="0"/>
        </a:spcBef>
        <a:spcAft>
          <a:spcPct val="0"/>
        </a:spcAft>
        <a:defRPr sz="3300">
          <a:solidFill>
            <a:schemeClr val="tx2"/>
          </a:solidFill>
          <a:latin typeface="Verdana" pitchFamily="34" charset="0"/>
          <a:cs typeface="Arial" charset="0"/>
        </a:defRPr>
      </a:lvl9pPr>
    </p:titleStyle>
    <p:bodyStyle>
      <a:lvl1pPr marL="419100" indent="-419100" algn="l" defTabSz="817563" rtl="0" eaLnBrk="1" fontAlgn="base" hangingPunct="1">
        <a:spcBef>
          <a:spcPct val="20000"/>
        </a:spcBef>
        <a:spcAft>
          <a:spcPct val="0"/>
        </a:spcAft>
        <a:buClr>
          <a:schemeClr val="accent2"/>
        </a:buClr>
        <a:buFont typeface="Wingdings" pitchFamily="2" charset="2"/>
        <a:buChar char="o"/>
        <a:defRPr sz="2700">
          <a:solidFill>
            <a:schemeClr val="tx1"/>
          </a:solidFill>
          <a:latin typeface="+mn-lt"/>
          <a:ea typeface="+mn-ea"/>
          <a:cs typeface="+mn-cs"/>
        </a:defRPr>
      </a:lvl1pPr>
      <a:lvl2pPr marL="809625" indent="-387350" algn="l" defTabSz="817563" rtl="0" eaLnBrk="1" fontAlgn="base" hangingPunct="1">
        <a:spcBef>
          <a:spcPct val="20000"/>
        </a:spcBef>
        <a:spcAft>
          <a:spcPct val="0"/>
        </a:spcAft>
        <a:buClr>
          <a:schemeClr val="accent2"/>
        </a:buClr>
        <a:buFont typeface="Wingdings" pitchFamily="2" charset="2"/>
        <a:buChar char="n"/>
        <a:defRPr sz="2300">
          <a:solidFill>
            <a:schemeClr val="tx1"/>
          </a:solidFill>
          <a:latin typeface="+mn-lt"/>
          <a:cs typeface="+mn-cs"/>
        </a:defRPr>
      </a:lvl2pPr>
      <a:lvl3pPr marL="1163638" indent="-350838" algn="l" defTabSz="817563" rtl="0" eaLnBrk="1" fontAlgn="base" hangingPunct="1">
        <a:spcBef>
          <a:spcPct val="20000"/>
        </a:spcBef>
        <a:spcAft>
          <a:spcPct val="0"/>
        </a:spcAft>
        <a:buClr>
          <a:schemeClr val="accent2"/>
        </a:buClr>
        <a:buFont typeface="Wingdings" pitchFamily="2" charset="2"/>
        <a:buChar char="o"/>
        <a:defRPr sz="2000">
          <a:solidFill>
            <a:schemeClr val="tx1"/>
          </a:solidFill>
          <a:latin typeface="+mn-lt"/>
          <a:cs typeface="+mn-cs"/>
        </a:defRPr>
      </a:lvl3pPr>
      <a:lvl4pPr marL="1511300" indent="-344488" algn="l" defTabSz="817563" rtl="0" eaLnBrk="1" fontAlgn="base" hangingPunct="1">
        <a:spcBef>
          <a:spcPct val="20000"/>
        </a:spcBef>
        <a:spcAft>
          <a:spcPct val="0"/>
        </a:spcAft>
        <a:buClr>
          <a:schemeClr val="accent2"/>
        </a:buClr>
        <a:buFont typeface="Wingdings" pitchFamily="2" charset="2"/>
        <a:buChar char="n"/>
        <a:defRPr>
          <a:solidFill>
            <a:schemeClr val="tx1"/>
          </a:solidFill>
          <a:latin typeface="+mn-lt"/>
          <a:cs typeface="+mn-cs"/>
        </a:defRPr>
      </a:lvl4pPr>
      <a:lvl5pPr marL="1866900" indent="-354013" algn="l" defTabSz="817563" rtl="0" eaLnBrk="1" fontAlgn="base" hangingPunct="1">
        <a:spcBef>
          <a:spcPct val="25000"/>
        </a:spcBef>
        <a:spcAft>
          <a:spcPct val="0"/>
        </a:spcAft>
        <a:buClr>
          <a:schemeClr val="accent2"/>
        </a:buClr>
        <a:buFont typeface="Wingdings" pitchFamily="2" charset="2"/>
        <a:buChar char="§"/>
        <a:defRPr>
          <a:solidFill>
            <a:schemeClr val="tx1"/>
          </a:solidFill>
          <a:latin typeface="+mn-lt"/>
          <a:cs typeface="+mn-cs"/>
        </a:defRPr>
      </a:lvl5pPr>
      <a:lvl6pPr marL="2283806" indent="-354905" algn="l" defTabSz="818015" rtl="0" eaLnBrk="1" fontAlgn="base" hangingPunct="1">
        <a:spcBef>
          <a:spcPct val="25000"/>
        </a:spcBef>
        <a:spcAft>
          <a:spcPct val="0"/>
        </a:spcAft>
        <a:buClr>
          <a:schemeClr val="accent2"/>
        </a:buClr>
        <a:buFont typeface="Wingdings" pitchFamily="2" charset="2"/>
        <a:buChar char="§"/>
        <a:defRPr sz="1800">
          <a:solidFill>
            <a:schemeClr val="tx1"/>
          </a:solidFill>
          <a:latin typeface="+mn-lt"/>
          <a:cs typeface="+mn-cs"/>
        </a:defRPr>
      </a:lvl6pPr>
      <a:lvl7pPr marL="2699306" indent="-354905" algn="l" defTabSz="818015" rtl="0" eaLnBrk="1" fontAlgn="base" hangingPunct="1">
        <a:spcBef>
          <a:spcPct val="25000"/>
        </a:spcBef>
        <a:spcAft>
          <a:spcPct val="0"/>
        </a:spcAft>
        <a:buClr>
          <a:schemeClr val="accent2"/>
        </a:buClr>
        <a:buFont typeface="Wingdings" pitchFamily="2" charset="2"/>
        <a:buChar char="§"/>
        <a:defRPr sz="1800">
          <a:solidFill>
            <a:schemeClr val="tx1"/>
          </a:solidFill>
          <a:latin typeface="+mn-lt"/>
          <a:cs typeface="+mn-cs"/>
        </a:defRPr>
      </a:lvl7pPr>
      <a:lvl8pPr marL="3114805" indent="-354905" algn="l" defTabSz="818015" rtl="0" eaLnBrk="1" fontAlgn="base" hangingPunct="1">
        <a:spcBef>
          <a:spcPct val="25000"/>
        </a:spcBef>
        <a:spcAft>
          <a:spcPct val="0"/>
        </a:spcAft>
        <a:buClr>
          <a:schemeClr val="accent2"/>
        </a:buClr>
        <a:buFont typeface="Wingdings" pitchFamily="2" charset="2"/>
        <a:buChar char="§"/>
        <a:defRPr sz="1800">
          <a:solidFill>
            <a:schemeClr val="tx1"/>
          </a:solidFill>
          <a:latin typeface="+mn-lt"/>
          <a:cs typeface="+mn-cs"/>
        </a:defRPr>
      </a:lvl8pPr>
      <a:lvl9pPr marL="3530305" indent="-354905" algn="l" defTabSz="818015" rtl="0" eaLnBrk="1" fontAlgn="base" hangingPunct="1">
        <a:spcBef>
          <a:spcPct val="25000"/>
        </a:spcBef>
        <a:spcAft>
          <a:spcPct val="0"/>
        </a:spcAft>
        <a:buClr>
          <a:schemeClr val="accent2"/>
        </a:buClr>
        <a:buFont typeface="Wingdings" pitchFamily="2" charset="2"/>
        <a:buChar char="§"/>
        <a:defRPr sz="1800">
          <a:solidFill>
            <a:schemeClr val="tx1"/>
          </a:solidFill>
          <a:latin typeface="+mn-lt"/>
          <a:cs typeface="+mn-cs"/>
        </a:defRPr>
      </a:lvl9pPr>
    </p:bodyStyle>
    <p:otherStyle>
      <a:defPPr>
        <a:defRPr lang="en-US"/>
      </a:defPPr>
      <a:lvl1pPr marL="0" algn="l" defTabSz="830999" rtl="0" eaLnBrk="1" latinLnBrk="0" hangingPunct="1">
        <a:defRPr sz="1600" kern="1200">
          <a:solidFill>
            <a:schemeClr val="tx1"/>
          </a:solidFill>
          <a:latin typeface="+mn-lt"/>
          <a:ea typeface="+mn-ea"/>
          <a:cs typeface="+mn-cs"/>
        </a:defRPr>
      </a:lvl1pPr>
      <a:lvl2pPr marL="415499" algn="l" defTabSz="830999" rtl="0" eaLnBrk="1" latinLnBrk="0" hangingPunct="1">
        <a:defRPr sz="1600" kern="1200">
          <a:solidFill>
            <a:schemeClr val="tx1"/>
          </a:solidFill>
          <a:latin typeface="+mn-lt"/>
          <a:ea typeface="+mn-ea"/>
          <a:cs typeface="+mn-cs"/>
        </a:defRPr>
      </a:lvl2pPr>
      <a:lvl3pPr marL="830999" algn="l" defTabSz="830999" rtl="0" eaLnBrk="1" latinLnBrk="0" hangingPunct="1">
        <a:defRPr sz="1600" kern="1200">
          <a:solidFill>
            <a:schemeClr val="tx1"/>
          </a:solidFill>
          <a:latin typeface="+mn-lt"/>
          <a:ea typeface="+mn-ea"/>
          <a:cs typeface="+mn-cs"/>
        </a:defRPr>
      </a:lvl3pPr>
      <a:lvl4pPr marL="1246498" algn="l" defTabSz="830999" rtl="0" eaLnBrk="1" latinLnBrk="0" hangingPunct="1">
        <a:defRPr sz="1600" kern="1200">
          <a:solidFill>
            <a:schemeClr val="tx1"/>
          </a:solidFill>
          <a:latin typeface="+mn-lt"/>
          <a:ea typeface="+mn-ea"/>
          <a:cs typeface="+mn-cs"/>
        </a:defRPr>
      </a:lvl4pPr>
      <a:lvl5pPr marL="1661998" algn="l" defTabSz="830999" rtl="0" eaLnBrk="1" latinLnBrk="0" hangingPunct="1">
        <a:defRPr sz="1600" kern="1200">
          <a:solidFill>
            <a:schemeClr val="tx1"/>
          </a:solidFill>
          <a:latin typeface="+mn-lt"/>
          <a:ea typeface="+mn-ea"/>
          <a:cs typeface="+mn-cs"/>
        </a:defRPr>
      </a:lvl5pPr>
      <a:lvl6pPr marL="2077497" algn="l" defTabSz="830999" rtl="0" eaLnBrk="1" latinLnBrk="0" hangingPunct="1">
        <a:defRPr sz="1600" kern="1200">
          <a:solidFill>
            <a:schemeClr val="tx1"/>
          </a:solidFill>
          <a:latin typeface="+mn-lt"/>
          <a:ea typeface="+mn-ea"/>
          <a:cs typeface="+mn-cs"/>
        </a:defRPr>
      </a:lvl6pPr>
      <a:lvl7pPr marL="2492997" algn="l" defTabSz="830999" rtl="0" eaLnBrk="1" latinLnBrk="0" hangingPunct="1">
        <a:defRPr sz="1600" kern="1200">
          <a:solidFill>
            <a:schemeClr val="tx1"/>
          </a:solidFill>
          <a:latin typeface="+mn-lt"/>
          <a:ea typeface="+mn-ea"/>
          <a:cs typeface="+mn-cs"/>
        </a:defRPr>
      </a:lvl7pPr>
      <a:lvl8pPr marL="2908497" algn="l" defTabSz="830999" rtl="0" eaLnBrk="1" latinLnBrk="0" hangingPunct="1">
        <a:defRPr sz="1600" kern="1200">
          <a:solidFill>
            <a:schemeClr val="tx1"/>
          </a:solidFill>
          <a:latin typeface="+mn-lt"/>
          <a:ea typeface="+mn-ea"/>
          <a:cs typeface="+mn-cs"/>
        </a:defRPr>
      </a:lvl8pPr>
      <a:lvl9pPr marL="3323997" algn="l" defTabSz="830999"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Users\Nathan\Documents\Douglas%20Raine\5.2010\FGBMFA%20Chapter%20Manual\Chapter%201.mp3" TargetMode="Externa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3"/>
          <p:cNvSpPr txBox="1">
            <a:spLocks noChangeArrowheads="1"/>
          </p:cNvSpPr>
          <p:nvPr/>
        </p:nvSpPr>
        <p:spPr bwMode="auto">
          <a:xfrm>
            <a:off x="539750" y="1860550"/>
            <a:ext cx="8208963" cy="530225"/>
          </a:xfrm>
          <a:prstGeom prst="rect">
            <a:avLst/>
          </a:prstGeom>
          <a:noFill/>
          <a:ln w="12700" cap="sq">
            <a:noFill/>
            <a:miter lim="800000"/>
            <a:headEnd type="none" w="sm" len="sm"/>
            <a:tailEnd type="none" w="sm" len="sm"/>
          </a:ln>
          <a:effectLst/>
        </p:spPr>
        <p:txBody>
          <a:bodyPr lIns="82479" tIns="41239" rIns="82479" bIns="41239">
            <a:spAutoFit/>
          </a:bodyPr>
          <a:lstStyle/>
          <a:p>
            <a:pPr defTabSz="825500">
              <a:defRPr/>
            </a:pPr>
            <a:r>
              <a:rPr lang="en-US" sz="2900" b="1">
                <a:effectLst>
                  <a:outerShdw blurRad="38100" dist="38100" dir="2700000" algn="tl">
                    <a:srgbClr val="C0C0C0"/>
                  </a:outerShdw>
                </a:effectLst>
                <a:latin typeface="Arial" charset="0"/>
                <a:cs typeface="+mn-cs"/>
              </a:rPr>
              <a:t> </a:t>
            </a:r>
            <a:endParaRPr lang="en-US" sz="2400" b="1" i="1">
              <a:effectLst>
                <a:outerShdw blurRad="38100" dist="38100" dir="2700000" algn="tl">
                  <a:srgbClr val="C0C0C0"/>
                </a:outerShdw>
              </a:effectLst>
              <a:latin typeface="Arial" charset="0"/>
              <a:cs typeface="+mn-cs"/>
            </a:endParaRPr>
          </a:p>
        </p:txBody>
      </p:sp>
      <p:sp>
        <p:nvSpPr>
          <p:cNvPr id="3083" name="Rectangle 11"/>
          <p:cNvSpPr>
            <a:spLocks noChangeArrowheads="1"/>
          </p:cNvSpPr>
          <p:nvPr/>
        </p:nvSpPr>
        <p:spPr bwMode="auto">
          <a:xfrm>
            <a:off x="914400" y="1176338"/>
            <a:ext cx="7467600" cy="854075"/>
          </a:xfrm>
          <a:prstGeom prst="rect">
            <a:avLst/>
          </a:prstGeom>
          <a:noFill/>
          <a:ln w="9525">
            <a:noFill/>
            <a:miter lim="800000"/>
            <a:headEnd/>
            <a:tailEnd/>
          </a:ln>
        </p:spPr>
        <p:txBody>
          <a:bodyPr>
            <a:spAutoFit/>
          </a:bodyPr>
          <a:lstStyle/>
          <a:p>
            <a:pPr algn="ctr"/>
            <a:r>
              <a:rPr lang="en-US" sz="3200" b="1">
                <a:solidFill>
                  <a:srgbClr val="0000CC"/>
                </a:solidFill>
              </a:rPr>
              <a:t>CALLED TO LEADERSHIP</a:t>
            </a:r>
          </a:p>
          <a:p>
            <a:pPr algn="ctr"/>
            <a:r>
              <a:rPr lang="en-US" b="1" u="sng">
                <a:solidFill>
                  <a:srgbClr val="0000CC"/>
                </a:solidFill>
              </a:rPr>
              <a:t>CHAPTER 1 - ANWERING GOD’S CALL</a:t>
            </a:r>
          </a:p>
        </p:txBody>
      </p:sp>
      <p:sp>
        <p:nvSpPr>
          <p:cNvPr id="8" name="Rectangle 11"/>
          <p:cNvSpPr>
            <a:spLocks noChangeArrowheads="1"/>
          </p:cNvSpPr>
          <p:nvPr/>
        </p:nvSpPr>
        <p:spPr bwMode="auto">
          <a:xfrm>
            <a:off x="533400" y="2114550"/>
            <a:ext cx="4038600" cy="2308324"/>
          </a:xfrm>
          <a:prstGeom prst="rect">
            <a:avLst/>
          </a:prstGeom>
          <a:noFill/>
          <a:ln w="9525">
            <a:noFill/>
            <a:miter lim="800000"/>
            <a:headEnd/>
            <a:tailEnd/>
          </a:ln>
        </p:spPr>
        <p:txBody>
          <a:bodyPr>
            <a:spAutoFit/>
          </a:bodyPr>
          <a:lstStyle/>
          <a:p>
            <a:r>
              <a:rPr lang="en-US" sz="1200" b="1" dirty="0"/>
              <a:t>THE ORGANIZED CHURCH</a:t>
            </a:r>
          </a:p>
          <a:p>
            <a:r>
              <a:rPr lang="en-US" sz="1200" b="1" dirty="0"/>
              <a:t>THE </a:t>
            </a:r>
            <a:r>
              <a:rPr lang="en-US" sz="1200" b="1" dirty="0" smtClean="0"/>
              <a:t>GREAT </a:t>
            </a:r>
            <a:r>
              <a:rPr lang="en-US" sz="1200" b="1" dirty="0"/>
              <a:t>COMMISSION</a:t>
            </a:r>
          </a:p>
          <a:p>
            <a:r>
              <a:rPr lang="en-US" sz="1200" b="1" dirty="0"/>
              <a:t>RAISING UP MEN TO LEADERSHIP</a:t>
            </a:r>
          </a:p>
          <a:p>
            <a:r>
              <a:rPr lang="en-US" sz="1200" b="1" dirty="0"/>
              <a:t>CALLED BY GOD</a:t>
            </a:r>
          </a:p>
          <a:p>
            <a:r>
              <a:rPr lang="en-US" sz="1200" b="1" dirty="0"/>
              <a:t>GIVEN A SPECIAL ANOINTING</a:t>
            </a:r>
          </a:p>
          <a:p>
            <a:r>
              <a:rPr lang="en-US" sz="1200" b="1" dirty="0"/>
              <a:t>ESTABLISH CONFIDENCE</a:t>
            </a:r>
          </a:p>
          <a:p>
            <a:r>
              <a:rPr lang="en-US" sz="1200" b="1" dirty="0"/>
              <a:t>SELF-CENTEREDNESS</a:t>
            </a:r>
          </a:p>
          <a:p>
            <a:r>
              <a:rPr lang="en-US" sz="1200" b="1" dirty="0"/>
              <a:t>MANY ARE CALLED</a:t>
            </a:r>
          </a:p>
          <a:p>
            <a:r>
              <a:rPr lang="en-US" sz="1200" b="1" dirty="0"/>
              <a:t>UNDERSTAND THE VISION</a:t>
            </a:r>
          </a:p>
          <a:p>
            <a:r>
              <a:rPr lang="en-US" sz="1200" b="1" dirty="0"/>
              <a:t>LEADER HAS A VISION                   </a:t>
            </a:r>
          </a:p>
          <a:p>
            <a:r>
              <a:rPr lang="en-US" sz="1200" b="1" dirty="0"/>
              <a:t>FGBMFA MISSION               </a:t>
            </a:r>
          </a:p>
          <a:p>
            <a:r>
              <a:rPr lang="en-US" sz="1200" b="1" dirty="0"/>
              <a:t>WRITE AND REVIEW THE </a:t>
            </a:r>
            <a:r>
              <a:rPr lang="en-US" sz="1200" b="1" dirty="0" smtClean="0"/>
              <a:t>VISION</a:t>
            </a:r>
            <a:endParaRPr lang="en-US" sz="1600" dirty="0"/>
          </a:p>
        </p:txBody>
      </p:sp>
      <p:sp>
        <p:nvSpPr>
          <p:cNvPr id="4101" name="Text Box 8"/>
          <p:cNvSpPr txBox="1">
            <a:spLocks noChangeArrowheads="1"/>
          </p:cNvSpPr>
          <p:nvPr/>
        </p:nvSpPr>
        <p:spPr bwMode="auto">
          <a:xfrm>
            <a:off x="5105400" y="2136775"/>
            <a:ext cx="3886200" cy="2308324"/>
          </a:xfrm>
          <a:prstGeom prst="rect">
            <a:avLst/>
          </a:prstGeom>
          <a:noFill/>
          <a:ln w="9525">
            <a:noFill/>
            <a:miter lim="800000"/>
            <a:headEnd/>
            <a:tailEnd/>
          </a:ln>
        </p:spPr>
        <p:txBody>
          <a:bodyPr>
            <a:spAutoFit/>
          </a:bodyPr>
          <a:lstStyle/>
          <a:p>
            <a:pPr>
              <a:spcBef>
                <a:spcPts val="0"/>
              </a:spcBef>
            </a:pPr>
            <a:r>
              <a:rPr lang="en-US" sz="1200" b="1" dirty="0" smtClean="0"/>
              <a:t>FLOW OF THE SPIRIT</a:t>
            </a:r>
          </a:p>
          <a:p>
            <a:pPr>
              <a:spcBef>
                <a:spcPts val="0"/>
              </a:spcBef>
            </a:pPr>
            <a:r>
              <a:rPr lang="en-US" sz="1200" b="1" dirty="0" smtClean="0"/>
              <a:t>TORONTO REVIVAL</a:t>
            </a:r>
          </a:p>
          <a:p>
            <a:pPr>
              <a:spcBef>
                <a:spcPts val="0"/>
              </a:spcBef>
            </a:pPr>
            <a:r>
              <a:rPr lang="en-US" sz="1200" b="1" dirty="0" smtClean="0"/>
              <a:t>STANDING </a:t>
            </a:r>
            <a:r>
              <a:rPr lang="en-US" sz="1200" b="1" dirty="0"/>
              <a:t>BEFORE CHRIST   </a:t>
            </a:r>
            <a:endParaRPr lang="en-US" sz="1200" b="1" dirty="0" smtClean="0"/>
          </a:p>
          <a:p>
            <a:pPr>
              <a:spcBef>
                <a:spcPts val="0"/>
              </a:spcBef>
            </a:pPr>
            <a:r>
              <a:rPr lang="en-US" sz="1200" b="1" dirty="0" smtClean="0"/>
              <a:t>CHOSEN </a:t>
            </a:r>
            <a:r>
              <a:rPr lang="en-US" sz="1200" b="1" dirty="0"/>
              <a:t>AS A LEADER               </a:t>
            </a:r>
            <a:endParaRPr lang="en-US" sz="1200" b="1" dirty="0" smtClean="0"/>
          </a:p>
          <a:p>
            <a:pPr>
              <a:spcBef>
                <a:spcPts val="0"/>
              </a:spcBef>
            </a:pPr>
            <a:r>
              <a:rPr lang="en-US" sz="1200" b="1" dirty="0" smtClean="0"/>
              <a:t>SEVEN QUALITIES</a:t>
            </a:r>
          </a:p>
          <a:p>
            <a:pPr>
              <a:spcBef>
                <a:spcPts val="0"/>
              </a:spcBef>
            </a:pPr>
            <a:r>
              <a:rPr lang="en-US" sz="1200" b="1" dirty="0" smtClean="0"/>
              <a:t>TRAINING AND RELEASTING OTHERS</a:t>
            </a:r>
          </a:p>
          <a:p>
            <a:pPr>
              <a:spcBef>
                <a:spcPts val="0"/>
              </a:spcBef>
            </a:pPr>
            <a:r>
              <a:rPr lang="en-US" sz="1200" b="1" dirty="0" smtClean="0"/>
              <a:t>THE </a:t>
            </a:r>
            <a:r>
              <a:rPr lang="en-US" sz="1200" b="1" dirty="0"/>
              <a:t>WESTERN </a:t>
            </a:r>
            <a:r>
              <a:rPr lang="en-US" sz="1200" b="1" dirty="0" smtClean="0"/>
              <a:t>CHURCH</a:t>
            </a:r>
          </a:p>
          <a:p>
            <a:pPr>
              <a:spcBef>
                <a:spcPts val="0"/>
              </a:spcBef>
            </a:pPr>
            <a:r>
              <a:rPr lang="en-US" sz="1200" b="1" dirty="0" smtClean="0"/>
              <a:t>JESUS </a:t>
            </a:r>
            <a:r>
              <a:rPr lang="en-US" sz="1200" b="1" dirty="0"/>
              <a:t>EXPECTS </a:t>
            </a:r>
            <a:r>
              <a:rPr lang="en-US" sz="1200" b="1" dirty="0" smtClean="0"/>
              <a:t>MUCH</a:t>
            </a:r>
          </a:p>
          <a:p>
            <a:pPr>
              <a:spcBef>
                <a:spcPts val="0"/>
              </a:spcBef>
            </a:pPr>
            <a:r>
              <a:rPr lang="en-US" sz="1200" b="1" dirty="0" smtClean="0"/>
              <a:t>GOD GRADES</a:t>
            </a:r>
          </a:p>
          <a:p>
            <a:pPr>
              <a:spcBef>
                <a:spcPts val="0"/>
              </a:spcBef>
            </a:pPr>
            <a:r>
              <a:rPr lang="en-US" sz="1200" b="1" dirty="0" smtClean="0"/>
              <a:t>FEW </a:t>
            </a:r>
            <a:r>
              <a:rPr lang="en-US" sz="1200" b="1" dirty="0"/>
              <a:t>ARE CHOSEN      </a:t>
            </a:r>
            <a:r>
              <a:rPr lang="en-US" sz="1200" b="1" dirty="0" smtClean="0"/>
              <a:t>   </a:t>
            </a:r>
          </a:p>
          <a:p>
            <a:pPr>
              <a:spcBef>
                <a:spcPts val="0"/>
              </a:spcBef>
            </a:pPr>
            <a:r>
              <a:rPr lang="en-US" sz="1200" b="1" dirty="0" smtClean="0"/>
              <a:t>GIFTS </a:t>
            </a:r>
            <a:r>
              <a:rPr lang="en-US" sz="1200" b="1" dirty="0"/>
              <a:t>AND CALLINGS    </a:t>
            </a:r>
            <a:endParaRPr lang="en-US" sz="1200" b="1" dirty="0" smtClean="0"/>
          </a:p>
          <a:p>
            <a:pPr>
              <a:spcBef>
                <a:spcPts val="0"/>
              </a:spcBef>
            </a:pPr>
            <a:r>
              <a:rPr lang="en-US" sz="1200" b="1" dirty="0" smtClean="0"/>
              <a:t>HOW </a:t>
            </a:r>
            <a:r>
              <a:rPr lang="en-US" sz="1200" b="1" dirty="0"/>
              <a:t>MANY FOLLOWERS</a:t>
            </a:r>
            <a:r>
              <a:rPr lang="en-US" sz="1200" b="1" dirty="0" smtClean="0"/>
              <a:t>?</a:t>
            </a:r>
            <a:endParaRPr lang="en-US" sz="1200" b="1" dirty="0"/>
          </a:p>
        </p:txBody>
      </p:sp>
      <p:pic>
        <p:nvPicPr>
          <p:cNvPr id="6" name="Chapter 1.mp3">
            <a:hlinkClick r:id="" action="ppaction://media"/>
          </p:cNvPr>
          <p:cNvPicPr>
            <a:picLocks noRot="1" noChangeAspect="1"/>
          </p:cNvPicPr>
          <p:nvPr>
            <a:audioFile r:link="rId2"/>
          </p:nvPr>
        </p:nvPicPr>
        <p:blipFill>
          <a:blip r:embed="rId5" cstate="print"/>
          <a:stretch>
            <a:fillRect/>
          </a:stretch>
        </p:blipFill>
        <p:spPr>
          <a:xfrm>
            <a:off x="304800" y="4552950"/>
            <a:ext cx="304800" cy="304800"/>
          </a:xfrm>
          <a:prstGeom prst="rect">
            <a:avLst/>
          </a:prstGeom>
        </p:spPr>
      </p:pic>
    </p:spTree>
    <p:custDataLst>
      <p:tags r:id="rId1"/>
    </p:custDataLst>
  </p:cSld>
  <p:clrMapOvr>
    <a:masterClrMapping/>
  </p:clrMapOvr>
  <p:transition advTm="12055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20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xEl>
                                              <p:pRg st="1" end="1"/>
                                            </p:txEl>
                                          </p:spTgt>
                                        </p:tgtEl>
                                        <p:attrNameLst>
                                          <p:attrName>style.visibility</p:attrName>
                                        </p:attrNameLst>
                                      </p:cBhvr>
                                      <p:to>
                                        <p:strVal val="visible"/>
                                      </p:to>
                                    </p:set>
                                    <p:animEffect transition="in" filter="fade">
                                      <p:cBhvr>
                                        <p:cTn id="16" dur="2000"/>
                                        <p:tgtEl>
                                          <p:spTgt spid="8">
                                            <p:txEl>
                                              <p:pRg st="1" end="1"/>
                                            </p:txEl>
                                          </p:spTgt>
                                        </p:tgtEl>
                                      </p:cBhvr>
                                    </p:animEffect>
                                  </p:childTnLst>
                                </p:cTn>
                              </p:par>
                              <p:par>
                                <p:cTn id="17" presetID="10" presetClass="exit" presetSubtype="0" fill="hold" nodeType="withEffect">
                                  <p:stCondLst>
                                    <p:cond delay="0"/>
                                  </p:stCondLst>
                                  <p:childTnLst>
                                    <p:animEffect transition="out" filter="fade">
                                      <p:cBhvr>
                                        <p:cTn id="18" dur="2000"/>
                                        <p:tgtEl>
                                          <p:spTgt spid="8">
                                            <p:txEl>
                                              <p:pRg st="0" end="0"/>
                                            </p:txEl>
                                          </p:spTgt>
                                        </p:tgtEl>
                                      </p:cBhvr>
                                    </p:animEffect>
                                    <p:set>
                                      <p:cBhvr>
                                        <p:cTn id="19" dur="1" fill="hold">
                                          <p:stCondLst>
                                            <p:cond delay="1999"/>
                                          </p:stCondLst>
                                        </p:cTn>
                                        <p:tgtEl>
                                          <p:spTgt spid="8">
                                            <p:txEl>
                                              <p:pRg st="0" end="0"/>
                                            </p:txEl>
                                          </p:spTgt>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8">
                                            <p:txEl>
                                              <p:pRg st="2" end="2"/>
                                            </p:txEl>
                                          </p:spTgt>
                                        </p:tgtEl>
                                        <p:attrNameLst>
                                          <p:attrName>style.visibility</p:attrName>
                                        </p:attrNameLst>
                                      </p:cBhvr>
                                      <p:to>
                                        <p:strVal val="visible"/>
                                      </p:to>
                                    </p:set>
                                    <p:animEffect transition="in" filter="fade">
                                      <p:cBhvr>
                                        <p:cTn id="24" dur="2000"/>
                                        <p:tgtEl>
                                          <p:spTgt spid="8">
                                            <p:txEl>
                                              <p:pRg st="2" end="2"/>
                                            </p:txEl>
                                          </p:spTgt>
                                        </p:tgtEl>
                                      </p:cBhvr>
                                    </p:animEffect>
                                  </p:childTnLst>
                                </p:cTn>
                              </p:par>
                              <p:par>
                                <p:cTn id="25" presetID="10" presetClass="exit" presetSubtype="0" fill="hold" nodeType="withEffect">
                                  <p:stCondLst>
                                    <p:cond delay="0"/>
                                  </p:stCondLst>
                                  <p:childTnLst>
                                    <p:animEffect transition="out" filter="fade">
                                      <p:cBhvr>
                                        <p:cTn id="26" dur="2000"/>
                                        <p:tgtEl>
                                          <p:spTgt spid="8">
                                            <p:txEl>
                                              <p:pRg st="1" end="1"/>
                                            </p:txEl>
                                          </p:spTgt>
                                        </p:tgtEl>
                                      </p:cBhvr>
                                    </p:animEffect>
                                    <p:set>
                                      <p:cBhvr>
                                        <p:cTn id="27" dur="1" fill="hold">
                                          <p:stCondLst>
                                            <p:cond delay="1999"/>
                                          </p:stCondLst>
                                        </p:cTn>
                                        <p:tgtEl>
                                          <p:spTgt spid="8">
                                            <p:txEl>
                                              <p:pRg st="1" end="1"/>
                                            </p:tx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fade">
                                      <p:cBhvr>
                                        <p:cTn id="32" dur="2000"/>
                                        <p:tgtEl>
                                          <p:spTgt spid="8">
                                            <p:txEl>
                                              <p:pRg st="3" end="3"/>
                                            </p:txEl>
                                          </p:spTgt>
                                        </p:tgtEl>
                                      </p:cBhvr>
                                    </p:animEffect>
                                  </p:childTnLst>
                                </p:cTn>
                              </p:par>
                              <p:par>
                                <p:cTn id="33" presetID="10" presetClass="exit" presetSubtype="0" fill="hold" nodeType="withEffect">
                                  <p:stCondLst>
                                    <p:cond delay="0"/>
                                  </p:stCondLst>
                                  <p:childTnLst>
                                    <p:animEffect transition="out" filter="fade">
                                      <p:cBhvr>
                                        <p:cTn id="34" dur="2000"/>
                                        <p:tgtEl>
                                          <p:spTgt spid="8">
                                            <p:txEl>
                                              <p:pRg st="2" end="2"/>
                                            </p:txEl>
                                          </p:spTgt>
                                        </p:tgtEl>
                                      </p:cBhvr>
                                    </p:animEffect>
                                    <p:set>
                                      <p:cBhvr>
                                        <p:cTn id="35" dur="1" fill="hold">
                                          <p:stCondLst>
                                            <p:cond delay="1999"/>
                                          </p:stCondLst>
                                        </p:cTn>
                                        <p:tgtEl>
                                          <p:spTgt spid="8">
                                            <p:txEl>
                                              <p:pRg st="2" end="2"/>
                                            </p:txEl>
                                          </p:spTgt>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8">
                                            <p:txEl>
                                              <p:pRg st="4" end="4"/>
                                            </p:txEl>
                                          </p:spTgt>
                                        </p:tgtEl>
                                        <p:attrNameLst>
                                          <p:attrName>style.visibility</p:attrName>
                                        </p:attrNameLst>
                                      </p:cBhvr>
                                      <p:to>
                                        <p:strVal val="visible"/>
                                      </p:to>
                                    </p:set>
                                    <p:animEffect transition="in" filter="fade">
                                      <p:cBhvr>
                                        <p:cTn id="40" dur="2000"/>
                                        <p:tgtEl>
                                          <p:spTgt spid="8">
                                            <p:txEl>
                                              <p:pRg st="4" end="4"/>
                                            </p:txEl>
                                          </p:spTgt>
                                        </p:tgtEl>
                                      </p:cBhvr>
                                    </p:animEffect>
                                  </p:childTnLst>
                                </p:cTn>
                              </p:par>
                              <p:par>
                                <p:cTn id="41" presetID="10" presetClass="exit" presetSubtype="0" fill="hold" nodeType="withEffect">
                                  <p:stCondLst>
                                    <p:cond delay="0"/>
                                  </p:stCondLst>
                                  <p:childTnLst>
                                    <p:animEffect transition="out" filter="fade">
                                      <p:cBhvr>
                                        <p:cTn id="42" dur="2000"/>
                                        <p:tgtEl>
                                          <p:spTgt spid="8">
                                            <p:txEl>
                                              <p:pRg st="3" end="3"/>
                                            </p:txEl>
                                          </p:spTgt>
                                        </p:tgtEl>
                                      </p:cBhvr>
                                    </p:animEffect>
                                    <p:set>
                                      <p:cBhvr>
                                        <p:cTn id="43" dur="1" fill="hold">
                                          <p:stCondLst>
                                            <p:cond delay="1999"/>
                                          </p:stCondLst>
                                        </p:cTn>
                                        <p:tgtEl>
                                          <p:spTgt spid="8">
                                            <p:txEl>
                                              <p:pRg st="3" end="3"/>
                                            </p:txEl>
                                          </p:spTgt>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8">
                                            <p:txEl>
                                              <p:pRg st="5" end="5"/>
                                            </p:txEl>
                                          </p:spTgt>
                                        </p:tgtEl>
                                        <p:attrNameLst>
                                          <p:attrName>style.visibility</p:attrName>
                                        </p:attrNameLst>
                                      </p:cBhvr>
                                      <p:to>
                                        <p:strVal val="visible"/>
                                      </p:to>
                                    </p:set>
                                    <p:animEffect transition="in" filter="fade">
                                      <p:cBhvr>
                                        <p:cTn id="48" dur="2000"/>
                                        <p:tgtEl>
                                          <p:spTgt spid="8">
                                            <p:txEl>
                                              <p:pRg st="5" end="5"/>
                                            </p:txEl>
                                          </p:spTgt>
                                        </p:tgtEl>
                                      </p:cBhvr>
                                    </p:animEffect>
                                  </p:childTnLst>
                                </p:cTn>
                              </p:par>
                              <p:par>
                                <p:cTn id="49" presetID="10" presetClass="exit" presetSubtype="0" fill="hold" nodeType="withEffect">
                                  <p:stCondLst>
                                    <p:cond delay="0"/>
                                  </p:stCondLst>
                                  <p:childTnLst>
                                    <p:animEffect transition="out" filter="fade">
                                      <p:cBhvr>
                                        <p:cTn id="50" dur="2000"/>
                                        <p:tgtEl>
                                          <p:spTgt spid="8">
                                            <p:txEl>
                                              <p:pRg st="4" end="4"/>
                                            </p:txEl>
                                          </p:spTgt>
                                        </p:tgtEl>
                                      </p:cBhvr>
                                    </p:animEffect>
                                    <p:set>
                                      <p:cBhvr>
                                        <p:cTn id="51" dur="1" fill="hold">
                                          <p:stCondLst>
                                            <p:cond delay="1999"/>
                                          </p:stCondLst>
                                        </p:cTn>
                                        <p:tgtEl>
                                          <p:spTgt spid="8">
                                            <p:txEl>
                                              <p:pRg st="4" end="4"/>
                                            </p:txEl>
                                          </p:spTgt>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8">
                                            <p:txEl>
                                              <p:pRg st="6" end="6"/>
                                            </p:txEl>
                                          </p:spTgt>
                                        </p:tgtEl>
                                        <p:attrNameLst>
                                          <p:attrName>style.visibility</p:attrName>
                                        </p:attrNameLst>
                                      </p:cBhvr>
                                      <p:to>
                                        <p:strVal val="visible"/>
                                      </p:to>
                                    </p:set>
                                    <p:animEffect transition="in" filter="fade">
                                      <p:cBhvr>
                                        <p:cTn id="56" dur="2000"/>
                                        <p:tgtEl>
                                          <p:spTgt spid="8">
                                            <p:txEl>
                                              <p:pRg st="6" end="6"/>
                                            </p:txEl>
                                          </p:spTgt>
                                        </p:tgtEl>
                                      </p:cBhvr>
                                    </p:animEffect>
                                  </p:childTnLst>
                                </p:cTn>
                              </p:par>
                              <p:par>
                                <p:cTn id="57" presetID="10" presetClass="exit" presetSubtype="0" fill="hold" nodeType="withEffect">
                                  <p:stCondLst>
                                    <p:cond delay="0"/>
                                  </p:stCondLst>
                                  <p:childTnLst>
                                    <p:animEffect transition="out" filter="fade">
                                      <p:cBhvr>
                                        <p:cTn id="58" dur="2000"/>
                                        <p:tgtEl>
                                          <p:spTgt spid="8">
                                            <p:txEl>
                                              <p:pRg st="5" end="5"/>
                                            </p:txEl>
                                          </p:spTgt>
                                        </p:tgtEl>
                                      </p:cBhvr>
                                    </p:animEffect>
                                    <p:set>
                                      <p:cBhvr>
                                        <p:cTn id="59" dur="1" fill="hold">
                                          <p:stCondLst>
                                            <p:cond delay="1999"/>
                                          </p:stCondLst>
                                        </p:cTn>
                                        <p:tgtEl>
                                          <p:spTgt spid="8">
                                            <p:txEl>
                                              <p:pRg st="5" end="5"/>
                                            </p:txEl>
                                          </p:spTgt>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8">
                                            <p:txEl>
                                              <p:pRg st="7" end="7"/>
                                            </p:txEl>
                                          </p:spTgt>
                                        </p:tgtEl>
                                        <p:attrNameLst>
                                          <p:attrName>style.visibility</p:attrName>
                                        </p:attrNameLst>
                                      </p:cBhvr>
                                      <p:to>
                                        <p:strVal val="visible"/>
                                      </p:to>
                                    </p:set>
                                    <p:animEffect transition="in" filter="fade">
                                      <p:cBhvr>
                                        <p:cTn id="64" dur="2000"/>
                                        <p:tgtEl>
                                          <p:spTgt spid="8">
                                            <p:txEl>
                                              <p:pRg st="7" end="7"/>
                                            </p:txEl>
                                          </p:spTgt>
                                        </p:tgtEl>
                                      </p:cBhvr>
                                    </p:animEffect>
                                  </p:childTnLst>
                                </p:cTn>
                              </p:par>
                              <p:par>
                                <p:cTn id="65" presetID="10" presetClass="exit" presetSubtype="0" fill="hold" nodeType="withEffect">
                                  <p:stCondLst>
                                    <p:cond delay="0"/>
                                  </p:stCondLst>
                                  <p:childTnLst>
                                    <p:animEffect transition="out" filter="fade">
                                      <p:cBhvr>
                                        <p:cTn id="66" dur="2000"/>
                                        <p:tgtEl>
                                          <p:spTgt spid="8">
                                            <p:txEl>
                                              <p:pRg st="6" end="6"/>
                                            </p:txEl>
                                          </p:spTgt>
                                        </p:tgtEl>
                                      </p:cBhvr>
                                    </p:animEffect>
                                    <p:set>
                                      <p:cBhvr>
                                        <p:cTn id="67" dur="1" fill="hold">
                                          <p:stCondLst>
                                            <p:cond delay="1999"/>
                                          </p:stCondLst>
                                        </p:cTn>
                                        <p:tgtEl>
                                          <p:spTgt spid="8">
                                            <p:txEl>
                                              <p:pRg st="6" end="6"/>
                                            </p:txEl>
                                          </p:spTgt>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8">
                                            <p:txEl>
                                              <p:pRg st="8" end="8"/>
                                            </p:txEl>
                                          </p:spTgt>
                                        </p:tgtEl>
                                        <p:attrNameLst>
                                          <p:attrName>style.visibility</p:attrName>
                                        </p:attrNameLst>
                                      </p:cBhvr>
                                      <p:to>
                                        <p:strVal val="visible"/>
                                      </p:to>
                                    </p:set>
                                    <p:animEffect transition="in" filter="fade">
                                      <p:cBhvr>
                                        <p:cTn id="72" dur="2000"/>
                                        <p:tgtEl>
                                          <p:spTgt spid="8">
                                            <p:txEl>
                                              <p:pRg st="8" end="8"/>
                                            </p:txEl>
                                          </p:spTgt>
                                        </p:tgtEl>
                                      </p:cBhvr>
                                    </p:animEffect>
                                  </p:childTnLst>
                                </p:cTn>
                              </p:par>
                              <p:par>
                                <p:cTn id="73" presetID="10" presetClass="exit" presetSubtype="0" fill="hold" nodeType="withEffect">
                                  <p:stCondLst>
                                    <p:cond delay="0"/>
                                  </p:stCondLst>
                                  <p:childTnLst>
                                    <p:animEffect transition="out" filter="fade">
                                      <p:cBhvr>
                                        <p:cTn id="74" dur="2000"/>
                                        <p:tgtEl>
                                          <p:spTgt spid="8">
                                            <p:txEl>
                                              <p:pRg st="7" end="7"/>
                                            </p:txEl>
                                          </p:spTgt>
                                        </p:tgtEl>
                                      </p:cBhvr>
                                    </p:animEffect>
                                    <p:set>
                                      <p:cBhvr>
                                        <p:cTn id="75" dur="1" fill="hold">
                                          <p:stCondLst>
                                            <p:cond delay="1999"/>
                                          </p:stCondLst>
                                        </p:cTn>
                                        <p:tgtEl>
                                          <p:spTgt spid="8">
                                            <p:txEl>
                                              <p:pRg st="7" end="7"/>
                                            </p:txEl>
                                          </p:spTgt>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8">
                                            <p:txEl>
                                              <p:pRg st="9" end="9"/>
                                            </p:txEl>
                                          </p:spTgt>
                                        </p:tgtEl>
                                        <p:attrNameLst>
                                          <p:attrName>style.visibility</p:attrName>
                                        </p:attrNameLst>
                                      </p:cBhvr>
                                      <p:to>
                                        <p:strVal val="visible"/>
                                      </p:to>
                                    </p:set>
                                    <p:animEffect transition="in" filter="fade">
                                      <p:cBhvr>
                                        <p:cTn id="80" dur="2000"/>
                                        <p:tgtEl>
                                          <p:spTgt spid="8">
                                            <p:txEl>
                                              <p:pRg st="9" end="9"/>
                                            </p:txEl>
                                          </p:spTgt>
                                        </p:tgtEl>
                                      </p:cBhvr>
                                    </p:animEffect>
                                  </p:childTnLst>
                                </p:cTn>
                              </p:par>
                              <p:par>
                                <p:cTn id="81" presetID="10" presetClass="exit" presetSubtype="0" fill="hold" nodeType="withEffect">
                                  <p:stCondLst>
                                    <p:cond delay="0"/>
                                  </p:stCondLst>
                                  <p:childTnLst>
                                    <p:animEffect transition="out" filter="fade">
                                      <p:cBhvr>
                                        <p:cTn id="82" dur="2000"/>
                                        <p:tgtEl>
                                          <p:spTgt spid="8">
                                            <p:txEl>
                                              <p:pRg st="8" end="8"/>
                                            </p:txEl>
                                          </p:spTgt>
                                        </p:tgtEl>
                                      </p:cBhvr>
                                    </p:animEffect>
                                    <p:set>
                                      <p:cBhvr>
                                        <p:cTn id="83" dur="1" fill="hold">
                                          <p:stCondLst>
                                            <p:cond delay="1999"/>
                                          </p:stCondLst>
                                        </p:cTn>
                                        <p:tgtEl>
                                          <p:spTgt spid="8">
                                            <p:txEl>
                                              <p:pRg st="8" end="8"/>
                                            </p:txEl>
                                          </p:spTgt>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8">
                                            <p:txEl>
                                              <p:pRg st="10" end="10"/>
                                            </p:txEl>
                                          </p:spTgt>
                                        </p:tgtEl>
                                        <p:attrNameLst>
                                          <p:attrName>style.visibility</p:attrName>
                                        </p:attrNameLst>
                                      </p:cBhvr>
                                      <p:to>
                                        <p:strVal val="visible"/>
                                      </p:to>
                                    </p:set>
                                    <p:animEffect transition="in" filter="fade">
                                      <p:cBhvr>
                                        <p:cTn id="88" dur="2000"/>
                                        <p:tgtEl>
                                          <p:spTgt spid="8">
                                            <p:txEl>
                                              <p:pRg st="10" end="10"/>
                                            </p:txEl>
                                          </p:spTgt>
                                        </p:tgtEl>
                                      </p:cBhvr>
                                    </p:animEffect>
                                  </p:childTnLst>
                                </p:cTn>
                              </p:par>
                              <p:par>
                                <p:cTn id="89" presetID="10" presetClass="exit" presetSubtype="0" fill="hold" nodeType="withEffect">
                                  <p:stCondLst>
                                    <p:cond delay="0"/>
                                  </p:stCondLst>
                                  <p:childTnLst>
                                    <p:animEffect transition="out" filter="fade">
                                      <p:cBhvr>
                                        <p:cTn id="90" dur="2000"/>
                                        <p:tgtEl>
                                          <p:spTgt spid="8">
                                            <p:txEl>
                                              <p:pRg st="9" end="9"/>
                                            </p:txEl>
                                          </p:spTgt>
                                        </p:tgtEl>
                                      </p:cBhvr>
                                    </p:animEffect>
                                    <p:set>
                                      <p:cBhvr>
                                        <p:cTn id="91" dur="1" fill="hold">
                                          <p:stCondLst>
                                            <p:cond delay="1999"/>
                                          </p:stCondLst>
                                        </p:cTn>
                                        <p:tgtEl>
                                          <p:spTgt spid="8">
                                            <p:txEl>
                                              <p:pRg st="9" end="9"/>
                                            </p:txEl>
                                          </p:spTgt>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8">
                                            <p:txEl>
                                              <p:pRg st="11" end="11"/>
                                            </p:txEl>
                                          </p:spTgt>
                                        </p:tgtEl>
                                        <p:attrNameLst>
                                          <p:attrName>style.visibility</p:attrName>
                                        </p:attrNameLst>
                                      </p:cBhvr>
                                      <p:to>
                                        <p:strVal val="visible"/>
                                      </p:to>
                                    </p:set>
                                    <p:animEffect transition="in" filter="fade">
                                      <p:cBhvr>
                                        <p:cTn id="96" dur="2000"/>
                                        <p:tgtEl>
                                          <p:spTgt spid="8">
                                            <p:txEl>
                                              <p:pRg st="11" end="11"/>
                                            </p:txEl>
                                          </p:spTgt>
                                        </p:tgtEl>
                                      </p:cBhvr>
                                    </p:animEffect>
                                  </p:childTnLst>
                                </p:cTn>
                              </p:par>
                              <p:par>
                                <p:cTn id="97" presetID="10" presetClass="exit" presetSubtype="0" fill="hold" nodeType="withEffect">
                                  <p:stCondLst>
                                    <p:cond delay="0"/>
                                  </p:stCondLst>
                                  <p:childTnLst>
                                    <p:animEffect transition="out" filter="fade">
                                      <p:cBhvr>
                                        <p:cTn id="98" dur="2000"/>
                                        <p:tgtEl>
                                          <p:spTgt spid="8">
                                            <p:txEl>
                                              <p:pRg st="10" end="10"/>
                                            </p:txEl>
                                          </p:spTgt>
                                        </p:tgtEl>
                                      </p:cBhvr>
                                    </p:animEffect>
                                    <p:set>
                                      <p:cBhvr>
                                        <p:cTn id="99" dur="1" fill="hold">
                                          <p:stCondLst>
                                            <p:cond delay="1999"/>
                                          </p:stCondLst>
                                        </p:cTn>
                                        <p:tgtEl>
                                          <p:spTgt spid="8">
                                            <p:txEl>
                                              <p:pRg st="10" end="10"/>
                                            </p:txEl>
                                          </p:spTgt>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4101">
                                            <p:txEl>
                                              <p:pRg st="0" end="0"/>
                                            </p:txEl>
                                          </p:spTgt>
                                        </p:tgtEl>
                                        <p:attrNameLst>
                                          <p:attrName>style.visibility</p:attrName>
                                        </p:attrNameLst>
                                      </p:cBhvr>
                                      <p:to>
                                        <p:strVal val="visible"/>
                                      </p:to>
                                    </p:set>
                                    <p:animEffect transition="in" filter="fade">
                                      <p:cBhvr>
                                        <p:cTn id="104" dur="2000"/>
                                        <p:tgtEl>
                                          <p:spTgt spid="4101">
                                            <p:txEl>
                                              <p:pRg st="0" end="0"/>
                                            </p:txEl>
                                          </p:spTgt>
                                        </p:tgtEl>
                                      </p:cBhvr>
                                    </p:animEffect>
                                  </p:childTnLst>
                                </p:cTn>
                              </p:par>
                              <p:par>
                                <p:cTn id="105" presetID="10" presetClass="exit" presetSubtype="0" fill="hold" nodeType="withEffect">
                                  <p:stCondLst>
                                    <p:cond delay="0"/>
                                  </p:stCondLst>
                                  <p:childTnLst>
                                    <p:animEffect transition="out" filter="fade">
                                      <p:cBhvr>
                                        <p:cTn id="106" dur="2000"/>
                                        <p:tgtEl>
                                          <p:spTgt spid="8">
                                            <p:txEl>
                                              <p:pRg st="11" end="11"/>
                                            </p:txEl>
                                          </p:spTgt>
                                        </p:tgtEl>
                                      </p:cBhvr>
                                    </p:animEffect>
                                    <p:set>
                                      <p:cBhvr>
                                        <p:cTn id="107" dur="1" fill="hold">
                                          <p:stCondLst>
                                            <p:cond delay="1999"/>
                                          </p:stCondLst>
                                        </p:cTn>
                                        <p:tgtEl>
                                          <p:spTgt spid="8">
                                            <p:txEl>
                                              <p:pRg st="11" end="11"/>
                                            </p:txEl>
                                          </p:spTgt>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4101">
                                            <p:txEl>
                                              <p:pRg st="1" end="1"/>
                                            </p:txEl>
                                          </p:spTgt>
                                        </p:tgtEl>
                                        <p:attrNameLst>
                                          <p:attrName>style.visibility</p:attrName>
                                        </p:attrNameLst>
                                      </p:cBhvr>
                                      <p:to>
                                        <p:strVal val="visible"/>
                                      </p:to>
                                    </p:set>
                                    <p:animEffect transition="in" filter="fade">
                                      <p:cBhvr>
                                        <p:cTn id="112" dur="2000"/>
                                        <p:tgtEl>
                                          <p:spTgt spid="4101">
                                            <p:txEl>
                                              <p:pRg st="1" end="1"/>
                                            </p:txEl>
                                          </p:spTgt>
                                        </p:tgtEl>
                                      </p:cBhvr>
                                    </p:animEffect>
                                  </p:childTnLst>
                                </p:cTn>
                              </p:par>
                              <p:par>
                                <p:cTn id="113" presetID="10" presetClass="exit" presetSubtype="0" fill="hold" nodeType="withEffect">
                                  <p:stCondLst>
                                    <p:cond delay="0"/>
                                  </p:stCondLst>
                                  <p:childTnLst>
                                    <p:animEffect transition="out" filter="fade">
                                      <p:cBhvr>
                                        <p:cTn id="114" dur="2000"/>
                                        <p:tgtEl>
                                          <p:spTgt spid="4101">
                                            <p:txEl>
                                              <p:pRg st="0" end="0"/>
                                            </p:txEl>
                                          </p:spTgt>
                                        </p:tgtEl>
                                      </p:cBhvr>
                                    </p:animEffect>
                                    <p:set>
                                      <p:cBhvr>
                                        <p:cTn id="115" dur="1" fill="hold">
                                          <p:stCondLst>
                                            <p:cond delay="1999"/>
                                          </p:stCondLst>
                                        </p:cTn>
                                        <p:tgtEl>
                                          <p:spTgt spid="4101">
                                            <p:txEl>
                                              <p:pRg st="0" end="0"/>
                                            </p:txEl>
                                          </p:spTgt>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10" presetClass="exit" presetSubtype="0" fill="hold" nodeType="clickEffect">
                                  <p:stCondLst>
                                    <p:cond delay="0"/>
                                  </p:stCondLst>
                                  <p:childTnLst>
                                    <p:animEffect transition="out" filter="fade">
                                      <p:cBhvr>
                                        <p:cTn id="119" dur="2000"/>
                                        <p:tgtEl>
                                          <p:spTgt spid="4101">
                                            <p:txEl>
                                              <p:pRg st="0" end="0"/>
                                            </p:txEl>
                                          </p:spTgt>
                                        </p:tgtEl>
                                      </p:cBhvr>
                                    </p:animEffect>
                                    <p:set>
                                      <p:cBhvr>
                                        <p:cTn id="120" dur="1" fill="hold">
                                          <p:stCondLst>
                                            <p:cond delay="1999"/>
                                          </p:stCondLst>
                                        </p:cTn>
                                        <p:tgtEl>
                                          <p:spTgt spid="4101">
                                            <p:txEl>
                                              <p:pRg st="0" end="0"/>
                                            </p:txEl>
                                          </p:spTgt>
                                        </p:tgtEl>
                                        <p:attrNameLst>
                                          <p:attrName>style.visibility</p:attrName>
                                        </p:attrNameLst>
                                      </p:cBhvr>
                                      <p:to>
                                        <p:strVal val="hidden"/>
                                      </p:to>
                                    </p:se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nodeType="clickEffect">
                                  <p:stCondLst>
                                    <p:cond delay="0"/>
                                  </p:stCondLst>
                                  <p:childTnLst>
                                    <p:set>
                                      <p:cBhvr>
                                        <p:cTn id="124" dur="1" fill="hold">
                                          <p:stCondLst>
                                            <p:cond delay="0"/>
                                          </p:stCondLst>
                                        </p:cTn>
                                        <p:tgtEl>
                                          <p:spTgt spid="4101">
                                            <p:txEl>
                                              <p:pRg st="2" end="2"/>
                                            </p:txEl>
                                          </p:spTgt>
                                        </p:tgtEl>
                                        <p:attrNameLst>
                                          <p:attrName>style.visibility</p:attrName>
                                        </p:attrNameLst>
                                      </p:cBhvr>
                                      <p:to>
                                        <p:strVal val="visible"/>
                                      </p:to>
                                    </p:set>
                                    <p:animEffect transition="in" filter="fade">
                                      <p:cBhvr>
                                        <p:cTn id="125" dur="2000"/>
                                        <p:tgtEl>
                                          <p:spTgt spid="4101">
                                            <p:txEl>
                                              <p:pRg st="2" end="2"/>
                                            </p:txEl>
                                          </p:spTgt>
                                        </p:tgtEl>
                                      </p:cBhvr>
                                    </p:animEffect>
                                  </p:childTnLst>
                                </p:cTn>
                              </p:par>
                              <p:par>
                                <p:cTn id="126" presetID="10" presetClass="exit" presetSubtype="0" fill="hold" nodeType="withEffect">
                                  <p:stCondLst>
                                    <p:cond delay="0"/>
                                  </p:stCondLst>
                                  <p:childTnLst>
                                    <p:animEffect transition="out" filter="fade">
                                      <p:cBhvr>
                                        <p:cTn id="127" dur="2000"/>
                                        <p:tgtEl>
                                          <p:spTgt spid="4101">
                                            <p:txEl>
                                              <p:pRg st="1" end="1"/>
                                            </p:txEl>
                                          </p:spTgt>
                                        </p:tgtEl>
                                      </p:cBhvr>
                                    </p:animEffect>
                                    <p:set>
                                      <p:cBhvr>
                                        <p:cTn id="128" dur="1" fill="hold">
                                          <p:stCondLst>
                                            <p:cond delay="1999"/>
                                          </p:stCondLst>
                                        </p:cTn>
                                        <p:tgtEl>
                                          <p:spTgt spid="4101">
                                            <p:txEl>
                                              <p:pRg st="1" end="1"/>
                                            </p:txEl>
                                          </p:spTgt>
                                        </p:tgtEl>
                                        <p:attrNameLst>
                                          <p:attrName>style.visibility</p:attrName>
                                        </p:attrNameLst>
                                      </p:cBhvr>
                                      <p:to>
                                        <p:strVal val="hidden"/>
                                      </p:to>
                                    </p:se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4101">
                                            <p:txEl>
                                              <p:pRg st="3" end="3"/>
                                            </p:txEl>
                                          </p:spTgt>
                                        </p:tgtEl>
                                        <p:attrNameLst>
                                          <p:attrName>style.visibility</p:attrName>
                                        </p:attrNameLst>
                                      </p:cBhvr>
                                      <p:to>
                                        <p:strVal val="visible"/>
                                      </p:to>
                                    </p:set>
                                    <p:animEffect transition="in" filter="fade">
                                      <p:cBhvr>
                                        <p:cTn id="133" dur="2000"/>
                                        <p:tgtEl>
                                          <p:spTgt spid="4101">
                                            <p:txEl>
                                              <p:pRg st="3" end="3"/>
                                            </p:txEl>
                                          </p:spTgt>
                                        </p:tgtEl>
                                      </p:cBhvr>
                                    </p:animEffect>
                                  </p:childTnLst>
                                </p:cTn>
                              </p:par>
                              <p:par>
                                <p:cTn id="134" presetID="10" presetClass="exit" presetSubtype="0" fill="hold" nodeType="withEffect">
                                  <p:stCondLst>
                                    <p:cond delay="0"/>
                                  </p:stCondLst>
                                  <p:childTnLst>
                                    <p:animEffect transition="out" filter="fade">
                                      <p:cBhvr>
                                        <p:cTn id="135" dur="2000"/>
                                        <p:tgtEl>
                                          <p:spTgt spid="4101">
                                            <p:txEl>
                                              <p:pRg st="2" end="2"/>
                                            </p:txEl>
                                          </p:spTgt>
                                        </p:tgtEl>
                                      </p:cBhvr>
                                    </p:animEffect>
                                    <p:set>
                                      <p:cBhvr>
                                        <p:cTn id="136" dur="1" fill="hold">
                                          <p:stCondLst>
                                            <p:cond delay="1999"/>
                                          </p:stCondLst>
                                        </p:cTn>
                                        <p:tgtEl>
                                          <p:spTgt spid="4101">
                                            <p:txEl>
                                              <p:pRg st="2" end="2"/>
                                            </p:txEl>
                                          </p:spTgt>
                                        </p:tgtEl>
                                        <p:attrNameLst>
                                          <p:attrName>style.visibility</p:attrName>
                                        </p:attrNameLst>
                                      </p:cBhvr>
                                      <p:to>
                                        <p:strVal val="hidden"/>
                                      </p:to>
                                    </p:se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4101">
                                            <p:txEl>
                                              <p:pRg st="4" end="4"/>
                                            </p:txEl>
                                          </p:spTgt>
                                        </p:tgtEl>
                                        <p:attrNameLst>
                                          <p:attrName>style.visibility</p:attrName>
                                        </p:attrNameLst>
                                      </p:cBhvr>
                                      <p:to>
                                        <p:strVal val="visible"/>
                                      </p:to>
                                    </p:set>
                                    <p:animEffect transition="in" filter="fade">
                                      <p:cBhvr>
                                        <p:cTn id="141" dur="2000"/>
                                        <p:tgtEl>
                                          <p:spTgt spid="4101">
                                            <p:txEl>
                                              <p:pRg st="4" end="4"/>
                                            </p:txEl>
                                          </p:spTgt>
                                        </p:tgtEl>
                                      </p:cBhvr>
                                    </p:animEffect>
                                  </p:childTnLst>
                                </p:cTn>
                              </p:par>
                              <p:par>
                                <p:cTn id="142" presetID="10" presetClass="exit" presetSubtype="0" fill="hold" nodeType="withEffect">
                                  <p:stCondLst>
                                    <p:cond delay="0"/>
                                  </p:stCondLst>
                                  <p:childTnLst>
                                    <p:animEffect transition="out" filter="fade">
                                      <p:cBhvr>
                                        <p:cTn id="143" dur="2000"/>
                                        <p:tgtEl>
                                          <p:spTgt spid="4101">
                                            <p:txEl>
                                              <p:pRg st="3" end="3"/>
                                            </p:txEl>
                                          </p:spTgt>
                                        </p:tgtEl>
                                      </p:cBhvr>
                                    </p:animEffect>
                                    <p:set>
                                      <p:cBhvr>
                                        <p:cTn id="144" dur="1" fill="hold">
                                          <p:stCondLst>
                                            <p:cond delay="1999"/>
                                          </p:stCondLst>
                                        </p:cTn>
                                        <p:tgtEl>
                                          <p:spTgt spid="4101">
                                            <p:txEl>
                                              <p:pRg st="3" end="3"/>
                                            </p:txEl>
                                          </p:spTgt>
                                        </p:tgtEl>
                                        <p:attrNameLst>
                                          <p:attrName>style.visibility</p:attrName>
                                        </p:attrNameLst>
                                      </p:cBhvr>
                                      <p:to>
                                        <p:strVal val="hidden"/>
                                      </p:to>
                                    </p:se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nodeType="clickEffect">
                                  <p:stCondLst>
                                    <p:cond delay="0"/>
                                  </p:stCondLst>
                                  <p:childTnLst>
                                    <p:set>
                                      <p:cBhvr>
                                        <p:cTn id="148" dur="1" fill="hold">
                                          <p:stCondLst>
                                            <p:cond delay="0"/>
                                          </p:stCondLst>
                                        </p:cTn>
                                        <p:tgtEl>
                                          <p:spTgt spid="4101">
                                            <p:txEl>
                                              <p:pRg st="5" end="5"/>
                                            </p:txEl>
                                          </p:spTgt>
                                        </p:tgtEl>
                                        <p:attrNameLst>
                                          <p:attrName>style.visibility</p:attrName>
                                        </p:attrNameLst>
                                      </p:cBhvr>
                                      <p:to>
                                        <p:strVal val="visible"/>
                                      </p:to>
                                    </p:set>
                                    <p:animEffect transition="in" filter="fade">
                                      <p:cBhvr>
                                        <p:cTn id="149" dur="2000"/>
                                        <p:tgtEl>
                                          <p:spTgt spid="4101">
                                            <p:txEl>
                                              <p:pRg st="5" end="5"/>
                                            </p:txEl>
                                          </p:spTgt>
                                        </p:tgtEl>
                                      </p:cBhvr>
                                    </p:animEffect>
                                  </p:childTnLst>
                                </p:cTn>
                              </p:par>
                              <p:par>
                                <p:cTn id="150" presetID="10" presetClass="exit" presetSubtype="0" fill="hold" nodeType="withEffect">
                                  <p:stCondLst>
                                    <p:cond delay="0"/>
                                  </p:stCondLst>
                                  <p:childTnLst>
                                    <p:animEffect transition="out" filter="fade">
                                      <p:cBhvr>
                                        <p:cTn id="151" dur="2000"/>
                                        <p:tgtEl>
                                          <p:spTgt spid="4101">
                                            <p:txEl>
                                              <p:pRg st="4" end="4"/>
                                            </p:txEl>
                                          </p:spTgt>
                                        </p:tgtEl>
                                      </p:cBhvr>
                                    </p:animEffect>
                                    <p:set>
                                      <p:cBhvr>
                                        <p:cTn id="152" dur="1" fill="hold">
                                          <p:stCondLst>
                                            <p:cond delay="1999"/>
                                          </p:stCondLst>
                                        </p:cTn>
                                        <p:tgtEl>
                                          <p:spTgt spid="4101">
                                            <p:txEl>
                                              <p:pRg st="4" end="4"/>
                                            </p:txEl>
                                          </p:spTgt>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4101">
                                            <p:txEl>
                                              <p:pRg st="6" end="6"/>
                                            </p:txEl>
                                          </p:spTgt>
                                        </p:tgtEl>
                                        <p:attrNameLst>
                                          <p:attrName>style.visibility</p:attrName>
                                        </p:attrNameLst>
                                      </p:cBhvr>
                                      <p:to>
                                        <p:strVal val="visible"/>
                                      </p:to>
                                    </p:set>
                                    <p:animEffect transition="in" filter="fade">
                                      <p:cBhvr>
                                        <p:cTn id="157" dur="2000"/>
                                        <p:tgtEl>
                                          <p:spTgt spid="4101">
                                            <p:txEl>
                                              <p:pRg st="6" end="6"/>
                                            </p:txEl>
                                          </p:spTgt>
                                        </p:tgtEl>
                                      </p:cBhvr>
                                    </p:animEffect>
                                  </p:childTnLst>
                                </p:cTn>
                              </p:par>
                              <p:par>
                                <p:cTn id="158" presetID="10" presetClass="exit" presetSubtype="0" fill="hold" nodeType="withEffect">
                                  <p:stCondLst>
                                    <p:cond delay="0"/>
                                  </p:stCondLst>
                                  <p:childTnLst>
                                    <p:animEffect transition="out" filter="fade">
                                      <p:cBhvr>
                                        <p:cTn id="159" dur="2000"/>
                                        <p:tgtEl>
                                          <p:spTgt spid="4101">
                                            <p:txEl>
                                              <p:pRg st="5" end="5"/>
                                            </p:txEl>
                                          </p:spTgt>
                                        </p:tgtEl>
                                      </p:cBhvr>
                                    </p:animEffect>
                                    <p:set>
                                      <p:cBhvr>
                                        <p:cTn id="160" dur="1" fill="hold">
                                          <p:stCondLst>
                                            <p:cond delay="1999"/>
                                          </p:stCondLst>
                                        </p:cTn>
                                        <p:tgtEl>
                                          <p:spTgt spid="4101">
                                            <p:txEl>
                                              <p:pRg st="5" end="5"/>
                                            </p:txEl>
                                          </p:spTgt>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10" presetClass="entr" presetSubtype="0" fill="hold" nodeType="clickEffect">
                                  <p:stCondLst>
                                    <p:cond delay="0"/>
                                  </p:stCondLst>
                                  <p:childTnLst>
                                    <p:set>
                                      <p:cBhvr>
                                        <p:cTn id="164" dur="1" fill="hold">
                                          <p:stCondLst>
                                            <p:cond delay="0"/>
                                          </p:stCondLst>
                                        </p:cTn>
                                        <p:tgtEl>
                                          <p:spTgt spid="4101">
                                            <p:txEl>
                                              <p:pRg st="7" end="7"/>
                                            </p:txEl>
                                          </p:spTgt>
                                        </p:tgtEl>
                                        <p:attrNameLst>
                                          <p:attrName>style.visibility</p:attrName>
                                        </p:attrNameLst>
                                      </p:cBhvr>
                                      <p:to>
                                        <p:strVal val="visible"/>
                                      </p:to>
                                    </p:set>
                                    <p:animEffect transition="in" filter="fade">
                                      <p:cBhvr>
                                        <p:cTn id="165" dur="2000"/>
                                        <p:tgtEl>
                                          <p:spTgt spid="4101">
                                            <p:txEl>
                                              <p:pRg st="7" end="7"/>
                                            </p:txEl>
                                          </p:spTgt>
                                        </p:tgtEl>
                                      </p:cBhvr>
                                    </p:animEffect>
                                  </p:childTnLst>
                                </p:cTn>
                              </p:par>
                              <p:par>
                                <p:cTn id="166" presetID="10" presetClass="exit" presetSubtype="0" fill="hold" nodeType="withEffect">
                                  <p:stCondLst>
                                    <p:cond delay="0"/>
                                  </p:stCondLst>
                                  <p:childTnLst>
                                    <p:animEffect transition="out" filter="fade">
                                      <p:cBhvr>
                                        <p:cTn id="167" dur="2000"/>
                                        <p:tgtEl>
                                          <p:spTgt spid="4101">
                                            <p:txEl>
                                              <p:pRg st="6" end="6"/>
                                            </p:txEl>
                                          </p:spTgt>
                                        </p:tgtEl>
                                      </p:cBhvr>
                                    </p:animEffect>
                                    <p:set>
                                      <p:cBhvr>
                                        <p:cTn id="168" dur="1" fill="hold">
                                          <p:stCondLst>
                                            <p:cond delay="1999"/>
                                          </p:stCondLst>
                                        </p:cTn>
                                        <p:tgtEl>
                                          <p:spTgt spid="4101">
                                            <p:txEl>
                                              <p:pRg st="6" end="6"/>
                                            </p:txEl>
                                          </p:spTgt>
                                        </p:tgtEl>
                                        <p:attrNameLst>
                                          <p:attrName>style.visibility</p:attrName>
                                        </p:attrNameLst>
                                      </p:cBhvr>
                                      <p:to>
                                        <p:strVal val="hidden"/>
                                      </p:to>
                                    </p:set>
                                  </p:childTnLst>
                                </p:cTn>
                              </p:par>
                            </p:childTnLst>
                          </p:cTn>
                        </p:par>
                      </p:childTnLst>
                    </p:cTn>
                  </p:par>
                  <p:par>
                    <p:cTn id="169" fill="hold">
                      <p:stCondLst>
                        <p:cond delay="indefinite"/>
                      </p:stCondLst>
                      <p:childTnLst>
                        <p:par>
                          <p:cTn id="170" fill="hold">
                            <p:stCondLst>
                              <p:cond delay="0"/>
                            </p:stCondLst>
                            <p:childTnLst>
                              <p:par>
                                <p:cTn id="171" presetID="10" presetClass="entr" presetSubtype="0" fill="hold" nodeType="clickEffect">
                                  <p:stCondLst>
                                    <p:cond delay="0"/>
                                  </p:stCondLst>
                                  <p:childTnLst>
                                    <p:set>
                                      <p:cBhvr>
                                        <p:cTn id="172" dur="1" fill="hold">
                                          <p:stCondLst>
                                            <p:cond delay="0"/>
                                          </p:stCondLst>
                                        </p:cTn>
                                        <p:tgtEl>
                                          <p:spTgt spid="4101">
                                            <p:txEl>
                                              <p:pRg st="8" end="8"/>
                                            </p:txEl>
                                          </p:spTgt>
                                        </p:tgtEl>
                                        <p:attrNameLst>
                                          <p:attrName>style.visibility</p:attrName>
                                        </p:attrNameLst>
                                      </p:cBhvr>
                                      <p:to>
                                        <p:strVal val="visible"/>
                                      </p:to>
                                    </p:set>
                                    <p:animEffect transition="in" filter="fade">
                                      <p:cBhvr>
                                        <p:cTn id="173" dur="2000"/>
                                        <p:tgtEl>
                                          <p:spTgt spid="4101">
                                            <p:txEl>
                                              <p:pRg st="8" end="8"/>
                                            </p:txEl>
                                          </p:spTgt>
                                        </p:tgtEl>
                                      </p:cBhvr>
                                    </p:animEffect>
                                  </p:childTnLst>
                                </p:cTn>
                              </p:par>
                              <p:par>
                                <p:cTn id="174" presetID="10" presetClass="exit" presetSubtype="0" fill="hold" nodeType="withEffect">
                                  <p:stCondLst>
                                    <p:cond delay="0"/>
                                  </p:stCondLst>
                                  <p:childTnLst>
                                    <p:animEffect transition="out" filter="fade">
                                      <p:cBhvr>
                                        <p:cTn id="175" dur="2000"/>
                                        <p:tgtEl>
                                          <p:spTgt spid="4101">
                                            <p:txEl>
                                              <p:pRg st="7" end="7"/>
                                            </p:txEl>
                                          </p:spTgt>
                                        </p:tgtEl>
                                      </p:cBhvr>
                                    </p:animEffect>
                                    <p:set>
                                      <p:cBhvr>
                                        <p:cTn id="176" dur="1" fill="hold">
                                          <p:stCondLst>
                                            <p:cond delay="1999"/>
                                          </p:stCondLst>
                                        </p:cTn>
                                        <p:tgtEl>
                                          <p:spTgt spid="4101">
                                            <p:txEl>
                                              <p:pRg st="7" end="7"/>
                                            </p:txEl>
                                          </p:spTgt>
                                        </p:tgtEl>
                                        <p:attrNameLst>
                                          <p:attrName>style.visibility</p:attrName>
                                        </p:attrNameLst>
                                      </p:cBhvr>
                                      <p:to>
                                        <p:strVal val="hidden"/>
                                      </p:to>
                                    </p:se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nodeType="clickEffect">
                                  <p:stCondLst>
                                    <p:cond delay="0"/>
                                  </p:stCondLst>
                                  <p:childTnLst>
                                    <p:set>
                                      <p:cBhvr>
                                        <p:cTn id="180" dur="1" fill="hold">
                                          <p:stCondLst>
                                            <p:cond delay="0"/>
                                          </p:stCondLst>
                                        </p:cTn>
                                        <p:tgtEl>
                                          <p:spTgt spid="4101">
                                            <p:txEl>
                                              <p:pRg st="9" end="9"/>
                                            </p:txEl>
                                          </p:spTgt>
                                        </p:tgtEl>
                                        <p:attrNameLst>
                                          <p:attrName>style.visibility</p:attrName>
                                        </p:attrNameLst>
                                      </p:cBhvr>
                                      <p:to>
                                        <p:strVal val="visible"/>
                                      </p:to>
                                    </p:set>
                                    <p:animEffect transition="in" filter="fade">
                                      <p:cBhvr>
                                        <p:cTn id="181" dur="2000"/>
                                        <p:tgtEl>
                                          <p:spTgt spid="4101">
                                            <p:txEl>
                                              <p:pRg st="9" end="9"/>
                                            </p:txEl>
                                          </p:spTgt>
                                        </p:tgtEl>
                                      </p:cBhvr>
                                    </p:animEffect>
                                  </p:childTnLst>
                                </p:cTn>
                              </p:par>
                              <p:par>
                                <p:cTn id="182" presetID="10" presetClass="exit" presetSubtype="0" fill="hold" nodeType="withEffect">
                                  <p:stCondLst>
                                    <p:cond delay="0"/>
                                  </p:stCondLst>
                                  <p:childTnLst>
                                    <p:animEffect transition="out" filter="fade">
                                      <p:cBhvr>
                                        <p:cTn id="183" dur="2000"/>
                                        <p:tgtEl>
                                          <p:spTgt spid="4101">
                                            <p:txEl>
                                              <p:pRg st="8" end="8"/>
                                            </p:txEl>
                                          </p:spTgt>
                                        </p:tgtEl>
                                      </p:cBhvr>
                                    </p:animEffect>
                                    <p:set>
                                      <p:cBhvr>
                                        <p:cTn id="184" dur="1" fill="hold">
                                          <p:stCondLst>
                                            <p:cond delay="1999"/>
                                          </p:stCondLst>
                                        </p:cTn>
                                        <p:tgtEl>
                                          <p:spTgt spid="4101">
                                            <p:txEl>
                                              <p:pRg st="8" end="8"/>
                                            </p:txEl>
                                          </p:spTgt>
                                        </p:tgtEl>
                                        <p:attrNameLst>
                                          <p:attrName>style.visibility</p:attrName>
                                        </p:attrNameLst>
                                      </p:cBhvr>
                                      <p:to>
                                        <p:strVal val="hidden"/>
                                      </p:to>
                                    </p:set>
                                  </p:childTnLst>
                                </p:cTn>
                              </p:par>
                            </p:childTnLst>
                          </p:cTn>
                        </p:par>
                      </p:childTnLst>
                    </p:cTn>
                  </p:par>
                  <p:par>
                    <p:cTn id="185" fill="hold">
                      <p:stCondLst>
                        <p:cond delay="indefinite"/>
                      </p:stCondLst>
                      <p:childTnLst>
                        <p:par>
                          <p:cTn id="186" fill="hold">
                            <p:stCondLst>
                              <p:cond delay="0"/>
                            </p:stCondLst>
                            <p:childTnLst>
                              <p:par>
                                <p:cTn id="187" presetID="10" presetClass="entr" presetSubtype="0" fill="hold" nodeType="clickEffect">
                                  <p:stCondLst>
                                    <p:cond delay="0"/>
                                  </p:stCondLst>
                                  <p:childTnLst>
                                    <p:set>
                                      <p:cBhvr>
                                        <p:cTn id="188" dur="1" fill="hold">
                                          <p:stCondLst>
                                            <p:cond delay="0"/>
                                          </p:stCondLst>
                                        </p:cTn>
                                        <p:tgtEl>
                                          <p:spTgt spid="4101">
                                            <p:txEl>
                                              <p:pRg st="10" end="10"/>
                                            </p:txEl>
                                          </p:spTgt>
                                        </p:tgtEl>
                                        <p:attrNameLst>
                                          <p:attrName>style.visibility</p:attrName>
                                        </p:attrNameLst>
                                      </p:cBhvr>
                                      <p:to>
                                        <p:strVal val="visible"/>
                                      </p:to>
                                    </p:set>
                                    <p:animEffect transition="in" filter="fade">
                                      <p:cBhvr>
                                        <p:cTn id="189" dur="2000"/>
                                        <p:tgtEl>
                                          <p:spTgt spid="4101">
                                            <p:txEl>
                                              <p:pRg st="10" end="10"/>
                                            </p:txEl>
                                          </p:spTgt>
                                        </p:tgtEl>
                                      </p:cBhvr>
                                    </p:animEffect>
                                  </p:childTnLst>
                                </p:cTn>
                              </p:par>
                              <p:par>
                                <p:cTn id="190" presetID="10" presetClass="exit" presetSubtype="0" fill="hold" nodeType="withEffect">
                                  <p:stCondLst>
                                    <p:cond delay="0"/>
                                  </p:stCondLst>
                                  <p:childTnLst>
                                    <p:animEffect transition="out" filter="fade">
                                      <p:cBhvr>
                                        <p:cTn id="191" dur="2000"/>
                                        <p:tgtEl>
                                          <p:spTgt spid="4101">
                                            <p:txEl>
                                              <p:pRg st="9" end="9"/>
                                            </p:txEl>
                                          </p:spTgt>
                                        </p:tgtEl>
                                      </p:cBhvr>
                                    </p:animEffect>
                                    <p:set>
                                      <p:cBhvr>
                                        <p:cTn id="192" dur="1" fill="hold">
                                          <p:stCondLst>
                                            <p:cond delay="1999"/>
                                          </p:stCondLst>
                                        </p:cTn>
                                        <p:tgtEl>
                                          <p:spTgt spid="4101">
                                            <p:txEl>
                                              <p:pRg st="9" end="9"/>
                                            </p:txEl>
                                          </p:spTgt>
                                        </p:tgtEl>
                                        <p:attrNameLst>
                                          <p:attrName>style.visibility</p:attrName>
                                        </p:attrNameLst>
                                      </p:cBhvr>
                                      <p:to>
                                        <p:strVal val="hidden"/>
                                      </p:to>
                                    </p:set>
                                  </p:childTnLst>
                                </p:cTn>
                              </p:par>
                            </p:childTnLst>
                          </p:cTn>
                        </p:par>
                      </p:childTnLst>
                    </p:cTn>
                  </p:par>
                  <p:par>
                    <p:cTn id="193" fill="hold">
                      <p:stCondLst>
                        <p:cond delay="indefinite"/>
                      </p:stCondLst>
                      <p:childTnLst>
                        <p:par>
                          <p:cTn id="194" fill="hold">
                            <p:stCondLst>
                              <p:cond delay="0"/>
                            </p:stCondLst>
                            <p:childTnLst>
                              <p:par>
                                <p:cTn id="195" presetID="10" presetClass="entr" presetSubtype="0" fill="hold" nodeType="clickEffect">
                                  <p:stCondLst>
                                    <p:cond delay="0"/>
                                  </p:stCondLst>
                                  <p:childTnLst>
                                    <p:set>
                                      <p:cBhvr>
                                        <p:cTn id="196" dur="1" fill="hold">
                                          <p:stCondLst>
                                            <p:cond delay="0"/>
                                          </p:stCondLst>
                                        </p:cTn>
                                        <p:tgtEl>
                                          <p:spTgt spid="4101">
                                            <p:txEl>
                                              <p:pRg st="11" end="11"/>
                                            </p:txEl>
                                          </p:spTgt>
                                        </p:tgtEl>
                                        <p:attrNameLst>
                                          <p:attrName>style.visibility</p:attrName>
                                        </p:attrNameLst>
                                      </p:cBhvr>
                                      <p:to>
                                        <p:strVal val="visible"/>
                                      </p:to>
                                    </p:set>
                                    <p:animEffect transition="in" filter="fade">
                                      <p:cBhvr>
                                        <p:cTn id="197" dur="2000"/>
                                        <p:tgtEl>
                                          <p:spTgt spid="4101">
                                            <p:txEl>
                                              <p:pRg st="11" end="11"/>
                                            </p:txEl>
                                          </p:spTgt>
                                        </p:tgtEl>
                                      </p:cBhvr>
                                    </p:animEffect>
                                  </p:childTnLst>
                                </p:cTn>
                              </p:par>
                              <p:par>
                                <p:cTn id="198" presetID="10" presetClass="exit" presetSubtype="0" fill="hold" nodeType="withEffect">
                                  <p:stCondLst>
                                    <p:cond delay="0"/>
                                  </p:stCondLst>
                                  <p:childTnLst>
                                    <p:animEffect transition="out" filter="fade">
                                      <p:cBhvr>
                                        <p:cTn id="199" dur="2000"/>
                                        <p:tgtEl>
                                          <p:spTgt spid="4101">
                                            <p:txEl>
                                              <p:pRg st="10" end="10"/>
                                            </p:txEl>
                                          </p:spTgt>
                                        </p:tgtEl>
                                      </p:cBhvr>
                                    </p:animEffect>
                                    <p:set>
                                      <p:cBhvr>
                                        <p:cTn id="200" dur="1" fill="hold">
                                          <p:stCondLst>
                                            <p:cond delay="1999"/>
                                          </p:stCondLst>
                                        </p:cTn>
                                        <p:tgtEl>
                                          <p:spTgt spid="4101">
                                            <p:txEl>
                                              <p:pRg st="10" end="10"/>
                                            </p:txEl>
                                          </p:spTgt>
                                        </p:tgtEl>
                                        <p:attrNameLst>
                                          <p:attrName>style.visibility</p:attrName>
                                        </p:attrNameLst>
                                      </p:cBhvr>
                                      <p:to>
                                        <p:strVal val="hidden"/>
                                      </p:to>
                                    </p:set>
                                  </p:childTnLst>
                                </p:cTn>
                              </p:par>
                            </p:childTnLst>
                          </p:cTn>
                        </p:par>
                      </p:childTnLst>
                    </p:cTn>
                  </p:par>
                  <p:par>
                    <p:cTn id="201" fill="hold">
                      <p:stCondLst>
                        <p:cond delay="indefinite"/>
                      </p:stCondLst>
                      <p:childTnLst>
                        <p:par>
                          <p:cTn id="202" fill="hold">
                            <p:stCondLst>
                              <p:cond delay="0"/>
                            </p:stCondLst>
                            <p:childTnLst>
                              <p:par>
                                <p:cTn id="203" presetID="10" presetClass="entr" presetSubtype="0" fill="hold" grpId="0" nodeType="clickEffect">
                                  <p:stCondLst>
                                    <p:cond delay="0"/>
                                  </p:stCondLst>
                                  <p:childTnLst>
                                    <p:set>
                                      <p:cBhvr>
                                        <p:cTn id="204" dur="1" fill="hold">
                                          <p:stCondLst>
                                            <p:cond delay="0"/>
                                          </p:stCondLst>
                                        </p:cTn>
                                        <p:tgtEl>
                                          <p:spTgt spid="8">
                                            <p:txEl>
                                              <p:pRg st="0" end="0"/>
                                            </p:txEl>
                                          </p:spTgt>
                                        </p:tgtEl>
                                        <p:attrNameLst>
                                          <p:attrName>style.visibility</p:attrName>
                                        </p:attrNameLst>
                                      </p:cBhvr>
                                      <p:to>
                                        <p:strVal val="visible"/>
                                      </p:to>
                                    </p:set>
                                    <p:animEffect transition="in" filter="fade">
                                      <p:cBhvr>
                                        <p:cTn id="205" dur="2000"/>
                                        <p:tgtEl>
                                          <p:spTgt spid="8">
                                            <p:txEl>
                                              <p:pRg st="0" end="0"/>
                                            </p:txEl>
                                          </p:spTgt>
                                        </p:tgtEl>
                                      </p:cBhvr>
                                    </p:animEffect>
                                  </p:childTnLst>
                                </p:cTn>
                              </p:par>
                              <p:par>
                                <p:cTn id="206" presetID="10" presetClass="entr" presetSubtype="0" fill="hold" grpId="0" nodeType="withEffect">
                                  <p:stCondLst>
                                    <p:cond delay="0"/>
                                  </p:stCondLst>
                                  <p:childTnLst>
                                    <p:set>
                                      <p:cBhvr>
                                        <p:cTn id="207" dur="1" fill="hold">
                                          <p:stCondLst>
                                            <p:cond delay="0"/>
                                          </p:stCondLst>
                                        </p:cTn>
                                        <p:tgtEl>
                                          <p:spTgt spid="8">
                                            <p:txEl>
                                              <p:pRg st="1" end="1"/>
                                            </p:txEl>
                                          </p:spTgt>
                                        </p:tgtEl>
                                        <p:attrNameLst>
                                          <p:attrName>style.visibility</p:attrName>
                                        </p:attrNameLst>
                                      </p:cBhvr>
                                      <p:to>
                                        <p:strVal val="visible"/>
                                      </p:to>
                                    </p:set>
                                    <p:animEffect transition="in" filter="fade">
                                      <p:cBhvr>
                                        <p:cTn id="208" dur="2000"/>
                                        <p:tgtEl>
                                          <p:spTgt spid="8">
                                            <p:txEl>
                                              <p:pRg st="1" end="1"/>
                                            </p:txEl>
                                          </p:spTgt>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8">
                                            <p:txEl>
                                              <p:pRg st="2" end="2"/>
                                            </p:txEl>
                                          </p:spTgt>
                                        </p:tgtEl>
                                        <p:attrNameLst>
                                          <p:attrName>style.visibility</p:attrName>
                                        </p:attrNameLst>
                                      </p:cBhvr>
                                      <p:to>
                                        <p:strVal val="visible"/>
                                      </p:to>
                                    </p:set>
                                    <p:animEffect transition="in" filter="fade">
                                      <p:cBhvr>
                                        <p:cTn id="211" dur="2000"/>
                                        <p:tgtEl>
                                          <p:spTgt spid="8">
                                            <p:txEl>
                                              <p:pRg st="2" end="2"/>
                                            </p:txEl>
                                          </p:spTgt>
                                        </p:tgtEl>
                                      </p:cBhvr>
                                    </p:animEffect>
                                  </p:childTnLst>
                                </p:cTn>
                              </p:par>
                              <p:par>
                                <p:cTn id="212" presetID="10" presetClass="entr" presetSubtype="0" fill="hold" grpId="0" nodeType="withEffect">
                                  <p:stCondLst>
                                    <p:cond delay="0"/>
                                  </p:stCondLst>
                                  <p:childTnLst>
                                    <p:set>
                                      <p:cBhvr>
                                        <p:cTn id="213" dur="1" fill="hold">
                                          <p:stCondLst>
                                            <p:cond delay="0"/>
                                          </p:stCondLst>
                                        </p:cTn>
                                        <p:tgtEl>
                                          <p:spTgt spid="8">
                                            <p:txEl>
                                              <p:pRg st="3" end="3"/>
                                            </p:txEl>
                                          </p:spTgt>
                                        </p:tgtEl>
                                        <p:attrNameLst>
                                          <p:attrName>style.visibility</p:attrName>
                                        </p:attrNameLst>
                                      </p:cBhvr>
                                      <p:to>
                                        <p:strVal val="visible"/>
                                      </p:to>
                                    </p:set>
                                    <p:animEffect transition="in" filter="fade">
                                      <p:cBhvr>
                                        <p:cTn id="214" dur="2000"/>
                                        <p:tgtEl>
                                          <p:spTgt spid="8">
                                            <p:txEl>
                                              <p:pRg st="3" end="3"/>
                                            </p:txEl>
                                          </p:spTgt>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8">
                                            <p:txEl>
                                              <p:pRg st="4" end="4"/>
                                            </p:txEl>
                                          </p:spTgt>
                                        </p:tgtEl>
                                        <p:attrNameLst>
                                          <p:attrName>style.visibility</p:attrName>
                                        </p:attrNameLst>
                                      </p:cBhvr>
                                      <p:to>
                                        <p:strVal val="visible"/>
                                      </p:to>
                                    </p:set>
                                    <p:animEffect transition="in" filter="fade">
                                      <p:cBhvr>
                                        <p:cTn id="217" dur="2000"/>
                                        <p:tgtEl>
                                          <p:spTgt spid="8">
                                            <p:txEl>
                                              <p:pRg st="4" end="4"/>
                                            </p:txEl>
                                          </p:spTgt>
                                        </p:tgtEl>
                                      </p:cBhvr>
                                    </p:animEffect>
                                  </p:childTnLst>
                                </p:cTn>
                              </p:par>
                              <p:par>
                                <p:cTn id="218" presetID="10" presetClass="entr" presetSubtype="0" fill="hold" grpId="0" nodeType="withEffect">
                                  <p:stCondLst>
                                    <p:cond delay="0"/>
                                  </p:stCondLst>
                                  <p:childTnLst>
                                    <p:set>
                                      <p:cBhvr>
                                        <p:cTn id="219" dur="1" fill="hold">
                                          <p:stCondLst>
                                            <p:cond delay="0"/>
                                          </p:stCondLst>
                                        </p:cTn>
                                        <p:tgtEl>
                                          <p:spTgt spid="8">
                                            <p:txEl>
                                              <p:pRg st="5" end="5"/>
                                            </p:txEl>
                                          </p:spTgt>
                                        </p:tgtEl>
                                        <p:attrNameLst>
                                          <p:attrName>style.visibility</p:attrName>
                                        </p:attrNameLst>
                                      </p:cBhvr>
                                      <p:to>
                                        <p:strVal val="visible"/>
                                      </p:to>
                                    </p:set>
                                    <p:animEffect transition="in" filter="fade">
                                      <p:cBhvr>
                                        <p:cTn id="220" dur="2000"/>
                                        <p:tgtEl>
                                          <p:spTgt spid="8">
                                            <p:txEl>
                                              <p:pRg st="5" end="5"/>
                                            </p:txEl>
                                          </p:spTgt>
                                        </p:tgtEl>
                                      </p:cBhvr>
                                    </p:animEffect>
                                  </p:childTnLst>
                                </p:cTn>
                              </p:par>
                              <p:par>
                                <p:cTn id="221" presetID="10" presetClass="entr" presetSubtype="0" fill="hold" grpId="0" nodeType="withEffect">
                                  <p:stCondLst>
                                    <p:cond delay="0"/>
                                  </p:stCondLst>
                                  <p:childTnLst>
                                    <p:set>
                                      <p:cBhvr>
                                        <p:cTn id="222" dur="1" fill="hold">
                                          <p:stCondLst>
                                            <p:cond delay="0"/>
                                          </p:stCondLst>
                                        </p:cTn>
                                        <p:tgtEl>
                                          <p:spTgt spid="8">
                                            <p:txEl>
                                              <p:pRg st="6" end="6"/>
                                            </p:txEl>
                                          </p:spTgt>
                                        </p:tgtEl>
                                        <p:attrNameLst>
                                          <p:attrName>style.visibility</p:attrName>
                                        </p:attrNameLst>
                                      </p:cBhvr>
                                      <p:to>
                                        <p:strVal val="visible"/>
                                      </p:to>
                                    </p:set>
                                    <p:animEffect transition="in" filter="fade">
                                      <p:cBhvr>
                                        <p:cTn id="223" dur="2000"/>
                                        <p:tgtEl>
                                          <p:spTgt spid="8">
                                            <p:txEl>
                                              <p:pRg st="6" end="6"/>
                                            </p:txEl>
                                          </p:spTgt>
                                        </p:tgtEl>
                                      </p:cBhvr>
                                    </p:animEffect>
                                  </p:childTnLst>
                                </p:cTn>
                              </p:par>
                              <p:par>
                                <p:cTn id="224" presetID="10" presetClass="entr" presetSubtype="0" fill="hold" grpId="0" nodeType="withEffect">
                                  <p:stCondLst>
                                    <p:cond delay="0"/>
                                  </p:stCondLst>
                                  <p:childTnLst>
                                    <p:set>
                                      <p:cBhvr>
                                        <p:cTn id="225" dur="1" fill="hold">
                                          <p:stCondLst>
                                            <p:cond delay="0"/>
                                          </p:stCondLst>
                                        </p:cTn>
                                        <p:tgtEl>
                                          <p:spTgt spid="8">
                                            <p:txEl>
                                              <p:pRg st="7" end="7"/>
                                            </p:txEl>
                                          </p:spTgt>
                                        </p:tgtEl>
                                        <p:attrNameLst>
                                          <p:attrName>style.visibility</p:attrName>
                                        </p:attrNameLst>
                                      </p:cBhvr>
                                      <p:to>
                                        <p:strVal val="visible"/>
                                      </p:to>
                                    </p:set>
                                    <p:animEffect transition="in" filter="fade">
                                      <p:cBhvr>
                                        <p:cTn id="226" dur="2000"/>
                                        <p:tgtEl>
                                          <p:spTgt spid="8">
                                            <p:txEl>
                                              <p:pRg st="7" end="7"/>
                                            </p:txEl>
                                          </p:spTgt>
                                        </p:tgtEl>
                                      </p:cBhvr>
                                    </p:animEffect>
                                  </p:childTnLst>
                                </p:cTn>
                              </p:par>
                              <p:par>
                                <p:cTn id="227" presetID="10" presetClass="entr" presetSubtype="0" fill="hold" grpId="0" nodeType="withEffect">
                                  <p:stCondLst>
                                    <p:cond delay="0"/>
                                  </p:stCondLst>
                                  <p:childTnLst>
                                    <p:set>
                                      <p:cBhvr>
                                        <p:cTn id="228" dur="1" fill="hold">
                                          <p:stCondLst>
                                            <p:cond delay="0"/>
                                          </p:stCondLst>
                                        </p:cTn>
                                        <p:tgtEl>
                                          <p:spTgt spid="8">
                                            <p:txEl>
                                              <p:pRg st="8" end="8"/>
                                            </p:txEl>
                                          </p:spTgt>
                                        </p:tgtEl>
                                        <p:attrNameLst>
                                          <p:attrName>style.visibility</p:attrName>
                                        </p:attrNameLst>
                                      </p:cBhvr>
                                      <p:to>
                                        <p:strVal val="visible"/>
                                      </p:to>
                                    </p:set>
                                    <p:animEffect transition="in" filter="fade">
                                      <p:cBhvr>
                                        <p:cTn id="229" dur="2000"/>
                                        <p:tgtEl>
                                          <p:spTgt spid="8">
                                            <p:txEl>
                                              <p:pRg st="8" end="8"/>
                                            </p:txEl>
                                          </p:spTgt>
                                        </p:tgtEl>
                                      </p:cBhvr>
                                    </p:animEffect>
                                  </p:childTnLst>
                                </p:cTn>
                              </p:par>
                              <p:par>
                                <p:cTn id="230" presetID="10" presetClass="entr" presetSubtype="0" fill="hold" grpId="0" nodeType="withEffect">
                                  <p:stCondLst>
                                    <p:cond delay="0"/>
                                  </p:stCondLst>
                                  <p:childTnLst>
                                    <p:set>
                                      <p:cBhvr>
                                        <p:cTn id="231" dur="1" fill="hold">
                                          <p:stCondLst>
                                            <p:cond delay="0"/>
                                          </p:stCondLst>
                                        </p:cTn>
                                        <p:tgtEl>
                                          <p:spTgt spid="8">
                                            <p:txEl>
                                              <p:pRg st="9" end="9"/>
                                            </p:txEl>
                                          </p:spTgt>
                                        </p:tgtEl>
                                        <p:attrNameLst>
                                          <p:attrName>style.visibility</p:attrName>
                                        </p:attrNameLst>
                                      </p:cBhvr>
                                      <p:to>
                                        <p:strVal val="visible"/>
                                      </p:to>
                                    </p:set>
                                    <p:animEffect transition="in" filter="fade">
                                      <p:cBhvr>
                                        <p:cTn id="232" dur="2000"/>
                                        <p:tgtEl>
                                          <p:spTgt spid="8">
                                            <p:txEl>
                                              <p:pRg st="9" end="9"/>
                                            </p:txEl>
                                          </p:spTgt>
                                        </p:tgtEl>
                                      </p:cBhvr>
                                    </p:animEffect>
                                  </p:childTnLst>
                                </p:cTn>
                              </p:par>
                              <p:par>
                                <p:cTn id="233" presetID="10" presetClass="entr" presetSubtype="0" fill="hold" grpId="0" nodeType="withEffect">
                                  <p:stCondLst>
                                    <p:cond delay="0"/>
                                  </p:stCondLst>
                                  <p:childTnLst>
                                    <p:set>
                                      <p:cBhvr>
                                        <p:cTn id="234" dur="1" fill="hold">
                                          <p:stCondLst>
                                            <p:cond delay="0"/>
                                          </p:stCondLst>
                                        </p:cTn>
                                        <p:tgtEl>
                                          <p:spTgt spid="8">
                                            <p:txEl>
                                              <p:pRg st="10" end="10"/>
                                            </p:txEl>
                                          </p:spTgt>
                                        </p:tgtEl>
                                        <p:attrNameLst>
                                          <p:attrName>style.visibility</p:attrName>
                                        </p:attrNameLst>
                                      </p:cBhvr>
                                      <p:to>
                                        <p:strVal val="visible"/>
                                      </p:to>
                                    </p:set>
                                    <p:animEffect transition="in" filter="fade">
                                      <p:cBhvr>
                                        <p:cTn id="235" dur="2000"/>
                                        <p:tgtEl>
                                          <p:spTgt spid="8">
                                            <p:txEl>
                                              <p:pRg st="10" end="10"/>
                                            </p:txEl>
                                          </p:spTgt>
                                        </p:tgtEl>
                                      </p:cBhvr>
                                    </p:animEffect>
                                  </p:childTnLst>
                                </p:cTn>
                              </p:par>
                              <p:par>
                                <p:cTn id="236" presetID="10" presetClass="entr" presetSubtype="0" fill="hold" grpId="0" nodeType="withEffect">
                                  <p:stCondLst>
                                    <p:cond delay="0"/>
                                  </p:stCondLst>
                                  <p:childTnLst>
                                    <p:set>
                                      <p:cBhvr>
                                        <p:cTn id="237" dur="1" fill="hold">
                                          <p:stCondLst>
                                            <p:cond delay="0"/>
                                          </p:stCondLst>
                                        </p:cTn>
                                        <p:tgtEl>
                                          <p:spTgt spid="8">
                                            <p:txEl>
                                              <p:pRg st="11" end="11"/>
                                            </p:txEl>
                                          </p:spTgt>
                                        </p:tgtEl>
                                        <p:attrNameLst>
                                          <p:attrName>style.visibility</p:attrName>
                                        </p:attrNameLst>
                                      </p:cBhvr>
                                      <p:to>
                                        <p:strVal val="visible"/>
                                      </p:to>
                                    </p:set>
                                    <p:animEffect transition="in" filter="fade">
                                      <p:cBhvr>
                                        <p:cTn id="238" dur="2000"/>
                                        <p:tgtEl>
                                          <p:spTgt spid="8">
                                            <p:txEl>
                                              <p:pRg st="11" end="11"/>
                                            </p:txEl>
                                          </p:spTgt>
                                        </p:tgtEl>
                                      </p:cBhvr>
                                    </p:animEffect>
                                  </p:childTnLst>
                                </p:cTn>
                              </p:par>
                              <p:par>
                                <p:cTn id="239" presetID="10" presetClass="entr" presetSubtype="0" fill="hold" grpId="0" nodeType="withEffect">
                                  <p:stCondLst>
                                    <p:cond delay="0"/>
                                  </p:stCondLst>
                                  <p:childTnLst>
                                    <p:set>
                                      <p:cBhvr>
                                        <p:cTn id="240" dur="1" fill="hold">
                                          <p:stCondLst>
                                            <p:cond delay="0"/>
                                          </p:stCondLst>
                                        </p:cTn>
                                        <p:tgtEl>
                                          <p:spTgt spid="4101">
                                            <p:txEl>
                                              <p:pRg st="0" end="0"/>
                                            </p:txEl>
                                          </p:spTgt>
                                        </p:tgtEl>
                                        <p:attrNameLst>
                                          <p:attrName>style.visibility</p:attrName>
                                        </p:attrNameLst>
                                      </p:cBhvr>
                                      <p:to>
                                        <p:strVal val="visible"/>
                                      </p:to>
                                    </p:set>
                                    <p:animEffect transition="in" filter="fade">
                                      <p:cBhvr>
                                        <p:cTn id="241" dur="2000"/>
                                        <p:tgtEl>
                                          <p:spTgt spid="4101">
                                            <p:txEl>
                                              <p:pRg st="0" end="0"/>
                                            </p:txEl>
                                          </p:spTgt>
                                        </p:tgtEl>
                                      </p:cBhvr>
                                    </p:animEffect>
                                  </p:childTnLst>
                                </p:cTn>
                              </p:par>
                              <p:par>
                                <p:cTn id="242" presetID="10" presetClass="entr" presetSubtype="0" fill="hold" grpId="0" nodeType="withEffect">
                                  <p:stCondLst>
                                    <p:cond delay="0"/>
                                  </p:stCondLst>
                                  <p:childTnLst>
                                    <p:set>
                                      <p:cBhvr>
                                        <p:cTn id="243" dur="1" fill="hold">
                                          <p:stCondLst>
                                            <p:cond delay="0"/>
                                          </p:stCondLst>
                                        </p:cTn>
                                        <p:tgtEl>
                                          <p:spTgt spid="4101">
                                            <p:txEl>
                                              <p:pRg st="1" end="1"/>
                                            </p:txEl>
                                          </p:spTgt>
                                        </p:tgtEl>
                                        <p:attrNameLst>
                                          <p:attrName>style.visibility</p:attrName>
                                        </p:attrNameLst>
                                      </p:cBhvr>
                                      <p:to>
                                        <p:strVal val="visible"/>
                                      </p:to>
                                    </p:set>
                                    <p:animEffect transition="in" filter="fade">
                                      <p:cBhvr>
                                        <p:cTn id="244" dur="2000"/>
                                        <p:tgtEl>
                                          <p:spTgt spid="4101">
                                            <p:txEl>
                                              <p:pRg st="1" end="1"/>
                                            </p:txEl>
                                          </p:spTgt>
                                        </p:tgtEl>
                                      </p:cBhvr>
                                    </p:animEffect>
                                  </p:childTnLst>
                                </p:cTn>
                              </p:par>
                              <p:par>
                                <p:cTn id="245" presetID="10" presetClass="entr" presetSubtype="0" fill="hold" grpId="0" nodeType="withEffect">
                                  <p:stCondLst>
                                    <p:cond delay="0"/>
                                  </p:stCondLst>
                                  <p:childTnLst>
                                    <p:set>
                                      <p:cBhvr>
                                        <p:cTn id="246" dur="1" fill="hold">
                                          <p:stCondLst>
                                            <p:cond delay="0"/>
                                          </p:stCondLst>
                                        </p:cTn>
                                        <p:tgtEl>
                                          <p:spTgt spid="4101">
                                            <p:txEl>
                                              <p:pRg st="2" end="2"/>
                                            </p:txEl>
                                          </p:spTgt>
                                        </p:tgtEl>
                                        <p:attrNameLst>
                                          <p:attrName>style.visibility</p:attrName>
                                        </p:attrNameLst>
                                      </p:cBhvr>
                                      <p:to>
                                        <p:strVal val="visible"/>
                                      </p:to>
                                    </p:set>
                                    <p:animEffect transition="in" filter="fade">
                                      <p:cBhvr>
                                        <p:cTn id="247" dur="2000"/>
                                        <p:tgtEl>
                                          <p:spTgt spid="4101">
                                            <p:txEl>
                                              <p:pRg st="2" end="2"/>
                                            </p:txEl>
                                          </p:spTgt>
                                        </p:tgtEl>
                                      </p:cBhvr>
                                    </p:animEffect>
                                  </p:childTnLst>
                                </p:cTn>
                              </p:par>
                              <p:par>
                                <p:cTn id="248" presetID="10" presetClass="entr" presetSubtype="0" fill="hold" grpId="0" nodeType="withEffect">
                                  <p:stCondLst>
                                    <p:cond delay="0"/>
                                  </p:stCondLst>
                                  <p:childTnLst>
                                    <p:set>
                                      <p:cBhvr>
                                        <p:cTn id="249" dur="1" fill="hold">
                                          <p:stCondLst>
                                            <p:cond delay="0"/>
                                          </p:stCondLst>
                                        </p:cTn>
                                        <p:tgtEl>
                                          <p:spTgt spid="4101">
                                            <p:txEl>
                                              <p:pRg st="3" end="3"/>
                                            </p:txEl>
                                          </p:spTgt>
                                        </p:tgtEl>
                                        <p:attrNameLst>
                                          <p:attrName>style.visibility</p:attrName>
                                        </p:attrNameLst>
                                      </p:cBhvr>
                                      <p:to>
                                        <p:strVal val="visible"/>
                                      </p:to>
                                    </p:set>
                                    <p:animEffect transition="in" filter="fade">
                                      <p:cBhvr>
                                        <p:cTn id="250" dur="2000"/>
                                        <p:tgtEl>
                                          <p:spTgt spid="4101">
                                            <p:txEl>
                                              <p:pRg st="3" end="3"/>
                                            </p:txEl>
                                          </p:spTgt>
                                        </p:tgtEl>
                                      </p:cBhvr>
                                    </p:animEffect>
                                  </p:childTnLst>
                                </p:cTn>
                              </p:par>
                              <p:par>
                                <p:cTn id="251" presetID="10" presetClass="entr" presetSubtype="0" fill="hold" grpId="0" nodeType="withEffect">
                                  <p:stCondLst>
                                    <p:cond delay="0"/>
                                  </p:stCondLst>
                                  <p:childTnLst>
                                    <p:set>
                                      <p:cBhvr>
                                        <p:cTn id="252" dur="1" fill="hold">
                                          <p:stCondLst>
                                            <p:cond delay="0"/>
                                          </p:stCondLst>
                                        </p:cTn>
                                        <p:tgtEl>
                                          <p:spTgt spid="4101">
                                            <p:txEl>
                                              <p:pRg st="4" end="4"/>
                                            </p:txEl>
                                          </p:spTgt>
                                        </p:tgtEl>
                                        <p:attrNameLst>
                                          <p:attrName>style.visibility</p:attrName>
                                        </p:attrNameLst>
                                      </p:cBhvr>
                                      <p:to>
                                        <p:strVal val="visible"/>
                                      </p:to>
                                    </p:set>
                                    <p:animEffect transition="in" filter="fade">
                                      <p:cBhvr>
                                        <p:cTn id="253" dur="2000"/>
                                        <p:tgtEl>
                                          <p:spTgt spid="4101">
                                            <p:txEl>
                                              <p:pRg st="4" end="4"/>
                                            </p:txEl>
                                          </p:spTgt>
                                        </p:tgtEl>
                                      </p:cBhvr>
                                    </p:animEffect>
                                  </p:childTnLst>
                                </p:cTn>
                              </p:par>
                              <p:par>
                                <p:cTn id="254" presetID="10" presetClass="entr" presetSubtype="0" fill="hold" grpId="0" nodeType="withEffect">
                                  <p:stCondLst>
                                    <p:cond delay="0"/>
                                  </p:stCondLst>
                                  <p:childTnLst>
                                    <p:set>
                                      <p:cBhvr>
                                        <p:cTn id="255" dur="1" fill="hold">
                                          <p:stCondLst>
                                            <p:cond delay="0"/>
                                          </p:stCondLst>
                                        </p:cTn>
                                        <p:tgtEl>
                                          <p:spTgt spid="4101">
                                            <p:txEl>
                                              <p:pRg st="5" end="5"/>
                                            </p:txEl>
                                          </p:spTgt>
                                        </p:tgtEl>
                                        <p:attrNameLst>
                                          <p:attrName>style.visibility</p:attrName>
                                        </p:attrNameLst>
                                      </p:cBhvr>
                                      <p:to>
                                        <p:strVal val="visible"/>
                                      </p:to>
                                    </p:set>
                                    <p:animEffect transition="in" filter="fade">
                                      <p:cBhvr>
                                        <p:cTn id="256" dur="2000"/>
                                        <p:tgtEl>
                                          <p:spTgt spid="4101">
                                            <p:txEl>
                                              <p:pRg st="5" end="5"/>
                                            </p:txEl>
                                          </p:spTgt>
                                        </p:tgtEl>
                                      </p:cBhvr>
                                    </p:animEffect>
                                  </p:childTnLst>
                                </p:cTn>
                              </p:par>
                              <p:par>
                                <p:cTn id="257" presetID="10" presetClass="entr" presetSubtype="0" fill="hold" grpId="0" nodeType="withEffect">
                                  <p:stCondLst>
                                    <p:cond delay="0"/>
                                  </p:stCondLst>
                                  <p:childTnLst>
                                    <p:set>
                                      <p:cBhvr>
                                        <p:cTn id="258" dur="1" fill="hold">
                                          <p:stCondLst>
                                            <p:cond delay="0"/>
                                          </p:stCondLst>
                                        </p:cTn>
                                        <p:tgtEl>
                                          <p:spTgt spid="4101">
                                            <p:txEl>
                                              <p:pRg st="6" end="6"/>
                                            </p:txEl>
                                          </p:spTgt>
                                        </p:tgtEl>
                                        <p:attrNameLst>
                                          <p:attrName>style.visibility</p:attrName>
                                        </p:attrNameLst>
                                      </p:cBhvr>
                                      <p:to>
                                        <p:strVal val="visible"/>
                                      </p:to>
                                    </p:set>
                                    <p:animEffect transition="in" filter="fade">
                                      <p:cBhvr>
                                        <p:cTn id="259" dur="2000"/>
                                        <p:tgtEl>
                                          <p:spTgt spid="4101">
                                            <p:txEl>
                                              <p:pRg st="6" end="6"/>
                                            </p:txEl>
                                          </p:spTgt>
                                        </p:tgtEl>
                                      </p:cBhvr>
                                    </p:animEffect>
                                  </p:childTnLst>
                                </p:cTn>
                              </p:par>
                              <p:par>
                                <p:cTn id="260" presetID="10" presetClass="entr" presetSubtype="0" fill="hold" grpId="0" nodeType="withEffect">
                                  <p:stCondLst>
                                    <p:cond delay="0"/>
                                  </p:stCondLst>
                                  <p:childTnLst>
                                    <p:set>
                                      <p:cBhvr>
                                        <p:cTn id="261" dur="1" fill="hold">
                                          <p:stCondLst>
                                            <p:cond delay="0"/>
                                          </p:stCondLst>
                                        </p:cTn>
                                        <p:tgtEl>
                                          <p:spTgt spid="4101">
                                            <p:txEl>
                                              <p:pRg st="7" end="7"/>
                                            </p:txEl>
                                          </p:spTgt>
                                        </p:tgtEl>
                                        <p:attrNameLst>
                                          <p:attrName>style.visibility</p:attrName>
                                        </p:attrNameLst>
                                      </p:cBhvr>
                                      <p:to>
                                        <p:strVal val="visible"/>
                                      </p:to>
                                    </p:set>
                                    <p:animEffect transition="in" filter="fade">
                                      <p:cBhvr>
                                        <p:cTn id="262" dur="2000"/>
                                        <p:tgtEl>
                                          <p:spTgt spid="4101">
                                            <p:txEl>
                                              <p:pRg st="7" end="7"/>
                                            </p:txEl>
                                          </p:spTgt>
                                        </p:tgtEl>
                                      </p:cBhvr>
                                    </p:animEffect>
                                  </p:childTnLst>
                                </p:cTn>
                              </p:par>
                              <p:par>
                                <p:cTn id="263" presetID="10" presetClass="entr" presetSubtype="0" fill="hold" grpId="0" nodeType="withEffect">
                                  <p:stCondLst>
                                    <p:cond delay="0"/>
                                  </p:stCondLst>
                                  <p:childTnLst>
                                    <p:set>
                                      <p:cBhvr>
                                        <p:cTn id="264" dur="1" fill="hold">
                                          <p:stCondLst>
                                            <p:cond delay="0"/>
                                          </p:stCondLst>
                                        </p:cTn>
                                        <p:tgtEl>
                                          <p:spTgt spid="4101">
                                            <p:txEl>
                                              <p:pRg st="8" end="8"/>
                                            </p:txEl>
                                          </p:spTgt>
                                        </p:tgtEl>
                                        <p:attrNameLst>
                                          <p:attrName>style.visibility</p:attrName>
                                        </p:attrNameLst>
                                      </p:cBhvr>
                                      <p:to>
                                        <p:strVal val="visible"/>
                                      </p:to>
                                    </p:set>
                                    <p:animEffect transition="in" filter="fade">
                                      <p:cBhvr>
                                        <p:cTn id="265" dur="2000"/>
                                        <p:tgtEl>
                                          <p:spTgt spid="4101">
                                            <p:txEl>
                                              <p:pRg st="8" end="8"/>
                                            </p:txEl>
                                          </p:spTgt>
                                        </p:tgtEl>
                                      </p:cBhvr>
                                    </p:animEffect>
                                  </p:childTnLst>
                                </p:cTn>
                              </p:par>
                              <p:par>
                                <p:cTn id="266" presetID="10" presetClass="entr" presetSubtype="0" fill="hold" grpId="0" nodeType="withEffect">
                                  <p:stCondLst>
                                    <p:cond delay="0"/>
                                  </p:stCondLst>
                                  <p:childTnLst>
                                    <p:set>
                                      <p:cBhvr>
                                        <p:cTn id="267" dur="1" fill="hold">
                                          <p:stCondLst>
                                            <p:cond delay="0"/>
                                          </p:stCondLst>
                                        </p:cTn>
                                        <p:tgtEl>
                                          <p:spTgt spid="4101">
                                            <p:txEl>
                                              <p:pRg st="9" end="9"/>
                                            </p:txEl>
                                          </p:spTgt>
                                        </p:tgtEl>
                                        <p:attrNameLst>
                                          <p:attrName>style.visibility</p:attrName>
                                        </p:attrNameLst>
                                      </p:cBhvr>
                                      <p:to>
                                        <p:strVal val="visible"/>
                                      </p:to>
                                    </p:set>
                                    <p:animEffect transition="in" filter="fade">
                                      <p:cBhvr>
                                        <p:cTn id="268" dur="2000"/>
                                        <p:tgtEl>
                                          <p:spTgt spid="4101">
                                            <p:txEl>
                                              <p:pRg st="9" end="9"/>
                                            </p:txEl>
                                          </p:spTgt>
                                        </p:tgtEl>
                                      </p:cBhvr>
                                    </p:animEffect>
                                  </p:childTnLst>
                                </p:cTn>
                              </p:par>
                              <p:par>
                                <p:cTn id="269" presetID="10" presetClass="entr" presetSubtype="0" fill="hold" grpId="0" nodeType="withEffect">
                                  <p:stCondLst>
                                    <p:cond delay="0"/>
                                  </p:stCondLst>
                                  <p:childTnLst>
                                    <p:set>
                                      <p:cBhvr>
                                        <p:cTn id="270" dur="1" fill="hold">
                                          <p:stCondLst>
                                            <p:cond delay="0"/>
                                          </p:stCondLst>
                                        </p:cTn>
                                        <p:tgtEl>
                                          <p:spTgt spid="4101">
                                            <p:txEl>
                                              <p:pRg st="10" end="10"/>
                                            </p:txEl>
                                          </p:spTgt>
                                        </p:tgtEl>
                                        <p:attrNameLst>
                                          <p:attrName>style.visibility</p:attrName>
                                        </p:attrNameLst>
                                      </p:cBhvr>
                                      <p:to>
                                        <p:strVal val="visible"/>
                                      </p:to>
                                    </p:set>
                                    <p:animEffect transition="in" filter="fade">
                                      <p:cBhvr>
                                        <p:cTn id="271" dur="2000"/>
                                        <p:tgtEl>
                                          <p:spTgt spid="410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72"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8" grpId="0" build="allAtOnce"/>
      <p:bldP spid="4101"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9.5|30.6|39.4|88.7|34.2|70.4|12.7|84.9|62|30.3|30.9|59.2|78.5|24.6|30.8|4.1|78.7|21|67.7|83|24.6|49.4|46|46.7|51.5|8.8"/>
</p:tagLst>
</file>

<file path=ppt/theme/theme1.xml><?xml version="1.0" encoding="utf-8"?>
<a:theme xmlns:a="http://schemas.openxmlformats.org/drawingml/2006/main" name="FGBT">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00113"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00113"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FGBT</Template>
  <TotalTime>41</TotalTime>
  <Words>4642</Words>
  <Application>Microsoft Office PowerPoint</Application>
  <PresentationFormat>On-screen Show (16:9)</PresentationFormat>
  <Paragraphs>155</Paragraphs>
  <Slides>1</Slides>
  <Notes>1</Notes>
  <HiddenSlides>0</HiddenSlides>
  <MMClips>1</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FGBT</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Chapter1</dc:title>
  <dc:creator>Nathan Cole</dc:creator>
  <cp:lastModifiedBy>Nathan Cole</cp:lastModifiedBy>
  <cp:revision>7</cp:revision>
  <dcterms:created xsi:type="dcterms:W3CDTF">2010-05-03T20:28:50Z</dcterms:created>
  <dcterms:modified xsi:type="dcterms:W3CDTF">2010-05-03T21:09:50Z</dcterms:modified>
</cp:coreProperties>
</file>